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33" d="100"/>
          <a:sy n="33" d="100"/>
        </p:scale>
        <p:origin x="-3154" y="-59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9836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191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905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058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729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281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996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02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5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336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9103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614749" y="550506"/>
            <a:ext cx="7966075" cy="11745912"/>
            <a:chOff x="387" y="347"/>
            <a:chExt cx="5018" cy="7399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" name="Group 291"/>
          <p:cNvGrpSpPr>
            <a:grpSpLocks/>
          </p:cNvGrpSpPr>
          <p:nvPr/>
        </p:nvGrpSpPr>
        <p:grpSpPr bwMode="auto">
          <a:xfrm>
            <a:off x="614749" y="550506"/>
            <a:ext cx="7966075" cy="11745912"/>
            <a:chOff x="387" y="347"/>
            <a:chExt cx="5018" cy="7399"/>
          </a:xfrm>
        </p:grpSpPr>
        <p:sp>
          <p:nvSpPr>
            <p:cNvPr id="125" name="Freeform 259"/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260"/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261"/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62"/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63"/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64"/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65"/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66"/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267"/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268"/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69"/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70"/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71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272"/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273"/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276"/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278"/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279"/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280"/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281"/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282"/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283"/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284"/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85"/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87"/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88"/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89"/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90"/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923939" y="1075373"/>
            <a:ext cx="6276523" cy="10363365"/>
            <a:chOff x="923939" y="1075373"/>
            <a:chExt cx="6276523" cy="10363365"/>
          </a:xfrm>
        </p:grpSpPr>
        <p:sp>
          <p:nvSpPr>
            <p:cNvPr id="154" name="正方形/長方形 153"/>
            <p:cNvSpPr/>
            <p:nvPr/>
          </p:nvSpPr>
          <p:spPr>
            <a:xfrm>
              <a:off x="4646833" y="8061448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2618227" y="8401844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6457951" y="1816406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3436258" y="1984400"/>
              <a:ext cx="928459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4784890" y="1661143"/>
              <a:ext cx="928459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4320660" y="1075373"/>
              <a:ext cx="928459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4649198" y="3707754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3202427" y="3409944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258926" y="2620163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5767828" y="4849806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6190584" y="3166417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5706488" y="5434008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4935538" y="5253036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3219714" y="5278427"/>
              <a:ext cx="928459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5391709" y="6462889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5819328" y="6023453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3737769" y="6850063"/>
              <a:ext cx="556563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4413635" y="6795632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2133820" y="7705725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3519927" y="9215431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923939" y="6682404"/>
              <a:ext cx="928459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510307" y="5910251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4070414" y="11127576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5880100" y="4048902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527740" y="6725743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4458494" y="9817137"/>
              <a:ext cx="742511" cy="31116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4363" y="550863"/>
            <a:ext cx="7966075" cy="11745912"/>
            <a:chOff x="614363" y="550863"/>
            <a:chExt cx="7966075" cy="11745912"/>
          </a:xfrm>
        </p:grpSpPr>
        <p:grpSp>
          <p:nvGrpSpPr>
            <p:cNvPr id="15651" name="Group 291"/>
            <p:cNvGrpSpPr>
              <a:grpSpLocks/>
            </p:cNvGrpSpPr>
            <p:nvPr/>
          </p:nvGrpSpPr>
          <p:grpSpPr bwMode="auto">
            <a:xfrm>
              <a:off x="614363" y="550863"/>
              <a:ext cx="7966075" cy="11745912"/>
              <a:chOff x="387" y="347"/>
              <a:chExt cx="5018" cy="7399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153" y="4826"/>
                <a:ext cx="1587" cy="1616"/>
              </a:xfrm>
              <a:custGeom>
                <a:avLst/>
                <a:gdLst>
                  <a:gd name="T0" fmla="*/ 1304 w 1588"/>
                  <a:gd name="T1" fmla="*/ 1616 h 1616"/>
                  <a:gd name="T2" fmla="*/ 1021 w 1588"/>
                  <a:gd name="T3" fmla="*/ 1616 h 1616"/>
                  <a:gd name="T4" fmla="*/ 822 w 1588"/>
                  <a:gd name="T5" fmla="*/ 1417 h 1616"/>
                  <a:gd name="T6" fmla="*/ 680 w 1588"/>
                  <a:gd name="T7" fmla="*/ 1531 h 1616"/>
                  <a:gd name="T8" fmla="*/ 595 w 1588"/>
                  <a:gd name="T9" fmla="*/ 1361 h 1616"/>
                  <a:gd name="T10" fmla="*/ 567 w 1588"/>
                  <a:gd name="T11" fmla="*/ 1162 h 1616"/>
                  <a:gd name="T12" fmla="*/ 425 w 1588"/>
                  <a:gd name="T13" fmla="*/ 992 h 1616"/>
                  <a:gd name="T14" fmla="*/ 482 w 1588"/>
                  <a:gd name="T15" fmla="*/ 879 h 1616"/>
                  <a:gd name="T16" fmla="*/ 227 w 1588"/>
                  <a:gd name="T17" fmla="*/ 794 h 1616"/>
                  <a:gd name="T18" fmla="*/ 28 w 1588"/>
                  <a:gd name="T19" fmla="*/ 709 h 1616"/>
                  <a:gd name="T20" fmla="*/ 28 w 1588"/>
                  <a:gd name="T21" fmla="*/ 482 h 1616"/>
                  <a:gd name="T22" fmla="*/ 170 w 1588"/>
                  <a:gd name="T23" fmla="*/ 283 h 1616"/>
                  <a:gd name="T24" fmla="*/ 312 w 1588"/>
                  <a:gd name="T25" fmla="*/ 255 h 1616"/>
                  <a:gd name="T26" fmla="*/ 510 w 1588"/>
                  <a:gd name="T27" fmla="*/ 283 h 1616"/>
                  <a:gd name="T28" fmla="*/ 624 w 1588"/>
                  <a:gd name="T29" fmla="*/ 142 h 1616"/>
                  <a:gd name="T30" fmla="*/ 737 w 1588"/>
                  <a:gd name="T31" fmla="*/ 142 h 1616"/>
                  <a:gd name="T32" fmla="*/ 964 w 1588"/>
                  <a:gd name="T33" fmla="*/ 113 h 1616"/>
                  <a:gd name="T34" fmla="*/ 879 w 1588"/>
                  <a:gd name="T35" fmla="*/ 28 h 1616"/>
                  <a:gd name="T36" fmla="*/ 1077 w 1588"/>
                  <a:gd name="T37" fmla="*/ 0 h 1616"/>
                  <a:gd name="T38" fmla="*/ 1247 w 1588"/>
                  <a:gd name="T39" fmla="*/ 0 h 1616"/>
                  <a:gd name="T40" fmla="*/ 1389 w 1588"/>
                  <a:gd name="T41" fmla="*/ 56 h 1616"/>
                  <a:gd name="T42" fmla="*/ 1446 w 1588"/>
                  <a:gd name="T43" fmla="*/ 113 h 1616"/>
                  <a:gd name="T44" fmla="*/ 1361 w 1588"/>
                  <a:gd name="T45" fmla="*/ 142 h 1616"/>
                  <a:gd name="T46" fmla="*/ 1332 w 1588"/>
                  <a:gd name="T47" fmla="*/ 340 h 1616"/>
                  <a:gd name="T48" fmla="*/ 1417 w 1588"/>
                  <a:gd name="T49" fmla="*/ 312 h 1616"/>
                  <a:gd name="T50" fmla="*/ 1559 w 1588"/>
                  <a:gd name="T51" fmla="*/ 283 h 1616"/>
                  <a:gd name="T52" fmla="*/ 1502 w 1588"/>
                  <a:gd name="T53" fmla="*/ 425 h 1616"/>
                  <a:gd name="T54" fmla="*/ 1446 w 1588"/>
                  <a:gd name="T55" fmla="*/ 567 h 1616"/>
                  <a:gd name="T56" fmla="*/ 1389 w 1588"/>
                  <a:gd name="T57" fmla="*/ 850 h 1616"/>
                  <a:gd name="T58" fmla="*/ 1304 w 1588"/>
                  <a:gd name="T59" fmla="*/ 907 h 1616"/>
                  <a:gd name="T60" fmla="*/ 1134 w 1588"/>
                  <a:gd name="T61" fmla="*/ 1020 h 1616"/>
                  <a:gd name="T62" fmla="*/ 1077 w 1588"/>
                  <a:gd name="T63" fmla="*/ 935 h 1616"/>
                  <a:gd name="T64" fmla="*/ 992 w 1588"/>
                  <a:gd name="T65" fmla="*/ 879 h 1616"/>
                  <a:gd name="T66" fmla="*/ 964 w 1588"/>
                  <a:gd name="T67" fmla="*/ 964 h 1616"/>
                  <a:gd name="T68" fmla="*/ 964 w 1588"/>
                  <a:gd name="T69" fmla="*/ 1049 h 1616"/>
                  <a:gd name="T70" fmla="*/ 1021 w 1588"/>
                  <a:gd name="T71" fmla="*/ 1247 h 1616"/>
                  <a:gd name="T72" fmla="*/ 1134 w 1588"/>
                  <a:gd name="T73" fmla="*/ 1389 h 1616"/>
                  <a:gd name="T74" fmla="*/ 1247 w 1588"/>
                  <a:gd name="T75" fmla="*/ 1446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8" h="1616">
                    <a:moveTo>
                      <a:pt x="1361" y="1502"/>
                    </a:moveTo>
                    <a:lnTo>
                      <a:pt x="1304" y="1616"/>
                    </a:lnTo>
                    <a:lnTo>
                      <a:pt x="1191" y="1531"/>
                    </a:lnTo>
                    <a:lnTo>
                      <a:pt x="1021" y="1616"/>
                    </a:lnTo>
                    <a:lnTo>
                      <a:pt x="964" y="1502"/>
                    </a:lnTo>
                    <a:lnTo>
                      <a:pt x="822" y="1417"/>
                    </a:lnTo>
                    <a:lnTo>
                      <a:pt x="765" y="1531"/>
                    </a:lnTo>
                    <a:lnTo>
                      <a:pt x="680" y="1531"/>
                    </a:lnTo>
                    <a:lnTo>
                      <a:pt x="680" y="1446"/>
                    </a:lnTo>
                    <a:lnTo>
                      <a:pt x="595" y="1361"/>
                    </a:lnTo>
                    <a:lnTo>
                      <a:pt x="652" y="1219"/>
                    </a:lnTo>
                    <a:lnTo>
                      <a:pt x="567" y="1162"/>
                    </a:lnTo>
                    <a:lnTo>
                      <a:pt x="595" y="992"/>
                    </a:lnTo>
                    <a:lnTo>
                      <a:pt x="425" y="992"/>
                    </a:lnTo>
                    <a:lnTo>
                      <a:pt x="425" y="935"/>
                    </a:lnTo>
                    <a:lnTo>
                      <a:pt x="482" y="879"/>
                    </a:lnTo>
                    <a:lnTo>
                      <a:pt x="454" y="822"/>
                    </a:lnTo>
                    <a:lnTo>
                      <a:pt x="227" y="794"/>
                    </a:lnTo>
                    <a:lnTo>
                      <a:pt x="142" y="709"/>
                    </a:lnTo>
                    <a:lnTo>
                      <a:pt x="28" y="709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57" y="312"/>
                    </a:lnTo>
                    <a:lnTo>
                      <a:pt x="170" y="283"/>
                    </a:lnTo>
                    <a:lnTo>
                      <a:pt x="255" y="283"/>
                    </a:lnTo>
                    <a:lnTo>
                      <a:pt x="312" y="255"/>
                    </a:lnTo>
                    <a:lnTo>
                      <a:pt x="425" y="312"/>
                    </a:lnTo>
                    <a:lnTo>
                      <a:pt x="510" y="283"/>
                    </a:lnTo>
                    <a:lnTo>
                      <a:pt x="567" y="170"/>
                    </a:lnTo>
                    <a:lnTo>
                      <a:pt x="624" y="142"/>
                    </a:lnTo>
                    <a:lnTo>
                      <a:pt x="652" y="56"/>
                    </a:lnTo>
                    <a:lnTo>
                      <a:pt x="737" y="142"/>
                    </a:lnTo>
                    <a:lnTo>
                      <a:pt x="907" y="170"/>
                    </a:lnTo>
                    <a:lnTo>
                      <a:pt x="964" y="113"/>
                    </a:lnTo>
                    <a:lnTo>
                      <a:pt x="879" y="85"/>
                    </a:lnTo>
                    <a:lnTo>
                      <a:pt x="879" y="28"/>
                    </a:lnTo>
                    <a:lnTo>
                      <a:pt x="964" y="56"/>
                    </a:lnTo>
                    <a:lnTo>
                      <a:pt x="1077" y="0"/>
                    </a:lnTo>
                    <a:lnTo>
                      <a:pt x="1162" y="28"/>
                    </a:lnTo>
                    <a:lnTo>
                      <a:pt x="1247" y="0"/>
                    </a:lnTo>
                    <a:lnTo>
                      <a:pt x="1361" y="28"/>
                    </a:lnTo>
                    <a:lnTo>
                      <a:pt x="1389" y="56"/>
                    </a:lnTo>
                    <a:lnTo>
                      <a:pt x="1417" y="56"/>
                    </a:lnTo>
                    <a:lnTo>
                      <a:pt x="1446" y="113"/>
                    </a:lnTo>
                    <a:lnTo>
                      <a:pt x="1389" y="170"/>
                    </a:lnTo>
                    <a:lnTo>
                      <a:pt x="1361" y="142"/>
                    </a:lnTo>
                    <a:lnTo>
                      <a:pt x="1304" y="198"/>
                    </a:lnTo>
                    <a:lnTo>
                      <a:pt x="1332" y="340"/>
                    </a:lnTo>
                    <a:lnTo>
                      <a:pt x="1389" y="397"/>
                    </a:lnTo>
                    <a:lnTo>
                      <a:pt x="1417" y="312"/>
                    </a:lnTo>
                    <a:lnTo>
                      <a:pt x="1502" y="340"/>
                    </a:lnTo>
                    <a:lnTo>
                      <a:pt x="1559" y="283"/>
                    </a:lnTo>
                    <a:lnTo>
                      <a:pt x="1588" y="425"/>
                    </a:lnTo>
                    <a:lnTo>
                      <a:pt x="1502" y="425"/>
                    </a:lnTo>
                    <a:lnTo>
                      <a:pt x="1559" y="510"/>
                    </a:lnTo>
                    <a:lnTo>
                      <a:pt x="1446" y="567"/>
                    </a:lnTo>
                    <a:lnTo>
                      <a:pt x="1531" y="709"/>
                    </a:lnTo>
                    <a:lnTo>
                      <a:pt x="1389" y="850"/>
                    </a:lnTo>
                    <a:lnTo>
                      <a:pt x="1361" y="907"/>
                    </a:lnTo>
                    <a:lnTo>
                      <a:pt x="1304" y="907"/>
                    </a:lnTo>
                    <a:lnTo>
                      <a:pt x="1219" y="1049"/>
                    </a:lnTo>
                    <a:lnTo>
                      <a:pt x="1134" y="1020"/>
                    </a:lnTo>
                    <a:lnTo>
                      <a:pt x="1134" y="964"/>
                    </a:lnTo>
                    <a:lnTo>
                      <a:pt x="1077" y="935"/>
                    </a:lnTo>
                    <a:lnTo>
                      <a:pt x="1049" y="850"/>
                    </a:lnTo>
                    <a:lnTo>
                      <a:pt x="992" y="879"/>
                    </a:lnTo>
                    <a:lnTo>
                      <a:pt x="935" y="935"/>
                    </a:lnTo>
                    <a:lnTo>
                      <a:pt x="964" y="964"/>
                    </a:lnTo>
                    <a:lnTo>
                      <a:pt x="935" y="1020"/>
                    </a:lnTo>
                    <a:lnTo>
                      <a:pt x="964" y="1049"/>
                    </a:lnTo>
                    <a:lnTo>
                      <a:pt x="907" y="1162"/>
                    </a:lnTo>
                    <a:lnTo>
                      <a:pt x="1021" y="1247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91" y="1361"/>
                    </a:lnTo>
                    <a:lnTo>
                      <a:pt x="1247" y="1446"/>
                    </a:lnTo>
                    <a:lnTo>
                      <a:pt x="1361" y="150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457" y="4230"/>
                <a:ext cx="1361" cy="1673"/>
              </a:xfrm>
              <a:custGeom>
                <a:avLst/>
                <a:gdLst>
                  <a:gd name="T0" fmla="*/ 142 w 1361"/>
                  <a:gd name="T1" fmla="*/ 1163 h 1673"/>
                  <a:gd name="T2" fmla="*/ 198 w 1361"/>
                  <a:gd name="T3" fmla="*/ 1021 h 1673"/>
                  <a:gd name="T4" fmla="*/ 255 w 1361"/>
                  <a:gd name="T5" fmla="*/ 879 h 1673"/>
                  <a:gd name="T6" fmla="*/ 113 w 1361"/>
                  <a:gd name="T7" fmla="*/ 908 h 1673"/>
                  <a:gd name="T8" fmla="*/ 28 w 1361"/>
                  <a:gd name="T9" fmla="*/ 936 h 1673"/>
                  <a:gd name="T10" fmla="*/ 57 w 1361"/>
                  <a:gd name="T11" fmla="*/ 738 h 1673"/>
                  <a:gd name="T12" fmla="*/ 142 w 1361"/>
                  <a:gd name="T13" fmla="*/ 709 h 1673"/>
                  <a:gd name="T14" fmla="*/ 85 w 1361"/>
                  <a:gd name="T15" fmla="*/ 652 h 1673"/>
                  <a:gd name="T16" fmla="*/ 28 w 1361"/>
                  <a:gd name="T17" fmla="*/ 567 h 1673"/>
                  <a:gd name="T18" fmla="*/ 28 w 1361"/>
                  <a:gd name="T19" fmla="*/ 369 h 1673"/>
                  <a:gd name="T20" fmla="*/ 170 w 1361"/>
                  <a:gd name="T21" fmla="*/ 454 h 1673"/>
                  <a:gd name="T22" fmla="*/ 312 w 1361"/>
                  <a:gd name="T23" fmla="*/ 454 h 1673"/>
                  <a:gd name="T24" fmla="*/ 454 w 1361"/>
                  <a:gd name="T25" fmla="*/ 426 h 1673"/>
                  <a:gd name="T26" fmla="*/ 567 w 1361"/>
                  <a:gd name="T27" fmla="*/ 482 h 1673"/>
                  <a:gd name="T28" fmla="*/ 709 w 1361"/>
                  <a:gd name="T29" fmla="*/ 426 h 1673"/>
                  <a:gd name="T30" fmla="*/ 822 w 1361"/>
                  <a:gd name="T31" fmla="*/ 341 h 1673"/>
                  <a:gd name="T32" fmla="*/ 822 w 1361"/>
                  <a:gd name="T33" fmla="*/ 284 h 1673"/>
                  <a:gd name="T34" fmla="*/ 936 w 1361"/>
                  <a:gd name="T35" fmla="*/ 0 h 1673"/>
                  <a:gd name="T36" fmla="*/ 1049 w 1361"/>
                  <a:gd name="T37" fmla="*/ 29 h 1673"/>
                  <a:gd name="T38" fmla="*/ 1361 w 1361"/>
                  <a:gd name="T39" fmla="*/ 85 h 1673"/>
                  <a:gd name="T40" fmla="*/ 1191 w 1361"/>
                  <a:gd name="T41" fmla="*/ 766 h 1673"/>
                  <a:gd name="T42" fmla="*/ 1077 w 1361"/>
                  <a:gd name="T43" fmla="*/ 851 h 1673"/>
                  <a:gd name="T44" fmla="*/ 1106 w 1361"/>
                  <a:gd name="T45" fmla="*/ 1021 h 1673"/>
                  <a:gd name="T46" fmla="*/ 1219 w 1361"/>
                  <a:gd name="T47" fmla="*/ 1276 h 1673"/>
                  <a:gd name="T48" fmla="*/ 1276 w 1361"/>
                  <a:gd name="T49" fmla="*/ 1390 h 1673"/>
                  <a:gd name="T50" fmla="*/ 1191 w 1361"/>
                  <a:gd name="T51" fmla="*/ 1503 h 1673"/>
                  <a:gd name="T52" fmla="*/ 1162 w 1361"/>
                  <a:gd name="T53" fmla="*/ 1616 h 1673"/>
                  <a:gd name="T54" fmla="*/ 1162 w 1361"/>
                  <a:gd name="T55" fmla="*/ 1673 h 1673"/>
                  <a:gd name="T56" fmla="*/ 1021 w 1361"/>
                  <a:gd name="T57" fmla="*/ 1673 h 1673"/>
                  <a:gd name="T58" fmla="*/ 964 w 1361"/>
                  <a:gd name="T59" fmla="*/ 1588 h 1673"/>
                  <a:gd name="T60" fmla="*/ 879 w 1361"/>
                  <a:gd name="T61" fmla="*/ 1475 h 1673"/>
                  <a:gd name="T62" fmla="*/ 680 w 1361"/>
                  <a:gd name="T63" fmla="*/ 1446 h 1673"/>
                  <a:gd name="T64" fmla="*/ 510 w 1361"/>
                  <a:gd name="T65" fmla="*/ 1390 h 1673"/>
                  <a:gd name="T66" fmla="*/ 425 w 1361"/>
                  <a:gd name="T67" fmla="*/ 1503 h 1673"/>
                  <a:gd name="T68" fmla="*/ 340 w 1361"/>
                  <a:gd name="T69" fmla="*/ 1418 h 1673"/>
                  <a:gd name="T70" fmla="*/ 198 w 1361"/>
                  <a:gd name="T71" fmla="*/ 139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1" h="1673">
                    <a:moveTo>
                      <a:pt x="227" y="1305"/>
                    </a:moveTo>
                    <a:lnTo>
                      <a:pt x="142" y="1163"/>
                    </a:lnTo>
                    <a:lnTo>
                      <a:pt x="255" y="1106"/>
                    </a:lnTo>
                    <a:lnTo>
                      <a:pt x="198" y="1021"/>
                    </a:lnTo>
                    <a:lnTo>
                      <a:pt x="284" y="1021"/>
                    </a:lnTo>
                    <a:lnTo>
                      <a:pt x="255" y="879"/>
                    </a:lnTo>
                    <a:lnTo>
                      <a:pt x="198" y="936"/>
                    </a:lnTo>
                    <a:lnTo>
                      <a:pt x="113" y="908"/>
                    </a:lnTo>
                    <a:lnTo>
                      <a:pt x="85" y="993"/>
                    </a:lnTo>
                    <a:lnTo>
                      <a:pt x="28" y="936"/>
                    </a:lnTo>
                    <a:lnTo>
                      <a:pt x="0" y="794"/>
                    </a:lnTo>
                    <a:lnTo>
                      <a:pt x="57" y="738"/>
                    </a:lnTo>
                    <a:lnTo>
                      <a:pt x="85" y="766"/>
                    </a:lnTo>
                    <a:lnTo>
                      <a:pt x="142" y="709"/>
                    </a:lnTo>
                    <a:lnTo>
                      <a:pt x="113" y="652"/>
                    </a:lnTo>
                    <a:lnTo>
                      <a:pt x="85" y="652"/>
                    </a:lnTo>
                    <a:lnTo>
                      <a:pt x="57" y="624"/>
                    </a:lnTo>
                    <a:lnTo>
                      <a:pt x="28" y="567"/>
                    </a:lnTo>
                    <a:lnTo>
                      <a:pt x="85" y="426"/>
                    </a:lnTo>
                    <a:lnTo>
                      <a:pt x="28" y="369"/>
                    </a:lnTo>
                    <a:lnTo>
                      <a:pt x="113" y="341"/>
                    </a:lnTo>
                    <a:lnTo>
                      <a:pt x="170" y="454"/>
                    </a:lnTo>
                    <a:lnTo>
                      <a:pt x="227" y="426"/>
                    </a:lnTo>
                    <a:lnTo>
                      <a:pt x="312" y="454"/>
                    </a:lnTo>
                    <a:lnTo>
                      <a:pt x="340" y="397"/>
                    </a:lnTo>
                    <a:lnTo>
                      <a:pt x="454" y="426"/>
                    </a:lnTo>
                    <a:lnTo>
                      <a:pt x="510" y="482"/>
                    </a:lnTo>
                    <a:lnTo>
                      <a:pt x="567" y="482"/>
                    </a:lnTo>
                    <a:lnTo>
                      <a:pt x="595" y="426"/>
                    </a:lnTo>
                    <a:lnTo>
                      <a:pt x="709" y="426"/>
                    </a:lnTo>
                    <a:lnTo>
                      <a:pt x="765" y="454"/>
                    </a:lnTo>
                    <a:lnTo>
                      <a:pt x="822" y="341"/>
                    </a:lnTo>
                    <a:lnTo>
                      <a:pt x="794" y="312"/>
                    </a:lnTo>
                    <a:lnTo>
                      <a:pt x="822" y="284"/>
                    </a:lnTo>
                    <a:lnTo>
                      <a:pt x="822" y="171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29"/>
                    </a:lnTo>
                    <a:lnTo>
                      <a:pt x="1191" y="85"/>
                    </a:lnTo>
                    <a:lnTo>
                      <a:pt x="1361" y="85"/>
                    </a:lnTo>
                    <a:lnTo>
                      <a:pt x="1162" y="681"/>
                    </a:lnTo>
                    <a:lnTo>
                      <a:pt x="1191" y="766"/>
                    </a:lnTo>
                    <a:lnTo>
                      <a:pt x="1162" y="851"/>
                    </a:lnTo>
                    <a:lnTo>
                      <a:pt x="1077" y="851"/>
                    </a:lnTo>
                    <a:lnTo>
                      <a:pt x="1162" y="936"/>
                    </a:lnTo>
                    <a:lnTo>
                      <a:pt x="1106" y="1021"/>
                    </a:lnTo>
                    <a:lnTo>
                      <a:pt x="1134" y="1276"/>
                    </a:lnTo>
                    <a:lnTo>
                      <a:pt x="1219" y="1276"/>
                    </a:lnTo>
                    <a:lnTo>
                      <a:pt x="1219" y="1333"/>
                    </a:lnTo>
                    <a:lnTo>
                      <a:pt x="1276" y="1390"/>
                    </a:lnTo>
                    <a:lnTo>
                      <a:pt x="1247" y="1531"/>
                    </a:lnTo>
                    <a:lnTo>
                      <a:pt x="1191" y="1503"/>
                    </a:lnTo>
                    <a:lnTo>
                      <a:pt x="1219" y="1588"/>
                    </a:lnTo>
                    <a:lnTo>
                      <a:pt x="1162" y="1616"/>
                    </a:lnTo>
                    <a:lnTo>
                      <a:pt x="1219" y="1673"/>
                    </a:lnTo>
                    <a:lnTo>
                      <a:pt x="1162" y="1673"/>
                    </a:lnTo>
                    <a:lnTo>
                      <a:pt x="1134" y="1673"/>
                    </a:lnTo>
                    <a:lnTo>
                      <a:pt x="1021" y="1673"/>
                    </a:lnTo>
                    <a:lnTo>
                      <a:pt x="936" y="1616"/>
                    </a:lnTo>
                    <a:lnTo>
                      <a:pt x="964" y="1588"/>
                    </a:lnTo>
                    <a:lnTo>
                      <a:pt x="879" y="1531"/>
                    </a:lnTo>
                    <a:lnTo>
                      <a:pt x="879" y="1475"/>
                    </a:lnTo>
                    <a:lnTo>
                      <a:pt x="822" y="1446"/>
                    </a:lnTo>
                    <a:lnTo>
                      <a:pt x="680" y="1446"/>
                    </a:lnTo>
                    <a:lnTo>
                      <a:pt x="624" y="1390"/>
                    </a:lnTo>
                    <a:lnTo>
                      <a:pt x="510" y="1390"/>
                    </a:lnTo>
                    <a:lnTo>
                      <a:pt x="539" y="1475"/>
                    </a:lnTo>
                    <a:lnTo>
                      <a:pt x="425" y="1503"/>
                    </a:lnTo>
                    <a:lnTo>
                      <a:pt x="340" y="1446"/>
                    </a:lnTo>
                    <a:lnTo>
                      <a:pt x="340" y="1418"/>
                    </a:lnTo>
                    <a:lnTo>
                      <a:pt x="255" y="1418"/>
                    </a:lnTo>
                    <a:lnTo>
                      <a:pt x="198" y="1390"/>
                    </a:lnTo>
                    <a:lnTo>
                      <a:pt x="227" y="130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1295" y="4684"/>
                <a:ext cx="822" cy="454"/>
              </a:xfrm>
              <a:custGeom>
                <a:avLst/>
                <a:gdLst>
                  <a:gd name="T0" fmla="*/ 737 w 822"/>
                  <a:gd name="T1" fmla="*/ 170 h 454"/>
                  <a:gd name="T2" fmla="*/ 737 w 822"/>
                  <a:gd name="T3" fmla="*/ 227 h 454"/>
                  <a:gd name="T4" fmla="*/ 822 w 822"/>
                  <a:gd name="T5" fmla="*/ 255 h 454"/>
                  <a:gd name="T6" fmla="*/ 765 w 822"/>
                  <a:gd name="T7" fmla="*/ 312 h 454"/>
                  <a:gd name="T8" fmla="*/ 595 w 822"/>
                  <a:gd name="T9" fmla="*/ 284 h 454"/>
                  <a:gd name="T10" fmla="*/ 510 w 822"/>
                  <a:gd name="T11" fmla="*/ 198 h 454"/>
                  <a:gd name="T12" fmla="*/ 482 w 822"/>
                  <a:gd name="T13" fmla="*/ 284 h 454"/>
                  <a:gd name="T14" fmla="*/ 425 w 822"/>
                  <a:gd name="T15" fmla="*/ 312 h 454"/>
                  <a:gd name="T16" fmla="*/ 368 w 822"/>
                  <a:gd name="T17" fmla="*/ 425 h 454"/>
                  <a:gd name="T18" fmla="*/ 283 w 822"/>
                  <a:gd name="T19" fmla="*/ 454 h 454"/>
                  <a:gd name="T20" fmla="*/ 170 w 822"/>
                  <a:gd name="T21" fmla="*/ 397 h 454"/>
                  <a:gd name="T22" fmla="*/ 113 w 822"/>
                  <a:gd name="T23" fmla="*/ 425 h 454"/>
                  <a:gd name="T24" fmla="*/ 28 w 822"/>
                  <a:gd name="T25" fmla="*/ 425 h 454"/>
                  <a:gd name="T26" fmla="*/ 0 w 822"/>
                  <a:gd name="T27" fmla="*/ 369 h 454"/>
                  <a:gd name="T28" fmla="*/ 28 w 822"/>
                  <a:gd name="T29" fmla="*/ 255 h 454"/>
                  <a:gd name="T30" fmla="*/ 113 w 822"/>
                  <a:gd name="T31" fmla="*/ 227 h 454"/>
                  <a:gd name="T32" fmla="*/ 170 w 822"/>
                  <a:gd name="T33" fmla="*/ 170 h 454"/>
                  <a:gd name="T34" fmla="*/ 226 w 822"/>
                  <a:gd name="T35" fmla="*/ 198 h 454"/>
                  <a:gd name="T36" fmla="*/ 226 w 822"/>
                  <a:gd name="T37" fmla="*/ 57 h 454"/>
                  <a:gd name="T38" fmla="*/ 312 w 822"/>
                  <a:gd name="T39" fmla="*/ 0 h 454"/>
                  <a:gd name="T40" fmla="*/ 425 w 822"/>
                  <a:gd name="T41" fmla="*/ 142 h 454"/>
                  <a:gd name="T42" fmla="*/ 453 w 822"/>
                  <a:gd name="T43" fmla="*/ 85 h 454"/>
                  <a:gd name="T44" fmla="*/ 538 w 822"/>
                  <a:gd name="T45" fmla="*/ 85 h 454"/>
                  <a:gd name="T46" fmla="*/ 623 w 822"/>
                  <a:gd name="T47" fmla="*/ 57 h 454"/>
                  <a:gd name="T48" fmla="*/ 708 w 822"/>
                  <a:gd name="T49" fmla="*/ 113 h 454"/>
                  <a:gd name="T50" fmla="*/ 708 w 822"/>
                  <a:gd name="T51" fmla="*/ 142 h 454"/>
                  <a:gd name="T52" fmla="*/ 737 w 822"/>
                  <a:gd name="T5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22" h="454">
                    <a:moveTo>
                      <a:pt x="737" y="170"/>
                    </a:moveTo>
                    <a:lnTo>
                      <a:pt x="737" y="227"/>
                    </a:lnTo>
                    <a:lnTo>
                      <a:pt x="822" y="255"/>
                    </a:lnTo>
                    <a:lnTo>
                      <a:pt x="765" y="312"/>
                    </a:lnTo>
                    <a:lnTo>
                      <a:pt x="595" y="284"/>
                    </a:lnTo>
                    <a:lnTo>
                      <a:pt x="510" y="198"/>
                    </a:lnTo>
                    <a:lnTo>
                      <a:pt x="482" y="284"/>
                    </a:lnTo>
                    <a:lnTo>
                      <a:pt x="425" y="312"/>
                    </a:lnTo>
                    <a:lnTo>
                      <a:pt x="368" y="425"/>
                    </a:lnTo>
                    <a:lnTo>
                      <a:pt x="283" y="454"/>
                    </a:lnTo>
                    <a:lnTo>
                      <a:pt x="170" y="397"/>
                    </a:lnTo>
                    <a:lnTo>
                      <a:pt x="113" y="425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28" y="255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226" y="198"/>
                    </a:lnTo>
                    <a:lnTo>
                      <a:pt x="226" y="57"/>
                    </a:lnTo>
                    <a:lnTo>
                      <a:pt x="312" y="0"/>
                    </a:lnTo>
                    <a:lnTo>
                      <a:pt x="425" y="142"/>
                    </a:lnTo>
                    <a:lnTo>
                      <a:pt x="453" y="85"/>
                    </a:lnTo>
                    <a:lnTo>
                      <a:pt x="538" y="85"/>
                    </a:lnTo>
                    <a:lnTo>
                      <a:pt x="623" y="57"/>
                    </a:lnTo>
                    <a:lnTo>
                      <a:pt x="708" y="113"/>
                    </a:lnTo>
                    <a:lnTo>
                      <a:pt x="708" y="142"/>
                    </a:lnTo>
                    <a:lnTo>
                      <a:pt x="73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068" y="3663"/>
                <a:ext cx="1474" cy="1446"/>
              </a:xfrm>
              <a:custGeom>
                <a:avLst/>
                <a:gdLst>
                  <a:gd name="T0" fmla="*/ 255 w 1474"/>
                  <a:gd name="T1" fmla="*/ 1446 h 1446"/>
                  <a:gd name="T2" fmla="*/ 142 w 1474"/>
                  <a:gd name="T3" fmla="*/ 1418 h 1446"/>
                  <a:gd name="T4" fmla="*/ 85 w 1474"/>
                  <a:gd name="T5" fmla="*/ 1248 h 1446"/>
                  <a:gd name="T6" fmla="*/ 0 w 1474"/>
                  <a:gd name="T7" fmla="*/ 1191 h 1446"/>
                  <a:gd name="T8" fmla="*/ 57 w 1474"/>
                  <a:gd name="T9" fmla="*/ 1049 h 1446"/>
                  <a:gd name="T10" fmla="*/ 142 w 1474"/>
                  <a:gd name="T11" fmla="*/ 1021 h 1446"/>
                  <a:gd name="T12" fmla="*/ 142 w 1474"/>
                  <a:gd name="T13" fmla="*/ 936 h 1446"/>
                  <a:gd name="T14" fmla="*/ 85 w 1474"/>
                  <a:gd name="T15" fmla="*/ 879 h 1446"/>
                  <a:gd name="T16" fmla="*/ 85 w 1474"/>
                  <a:gd name="T17" fmla="*/ 794 h 1446"/>
                  <a:gd name="T18" fmla="*/ 57 w 1474"/>
                  <a:gd name="T19" fmla="*/ 738 h 1446"/>
                  <a:gd name="T20" fmla="*/ 170 w 1474"/>
                  <a:gd name="T21" fmla="*/ 652 h 1446"/>
                  <a:gd name="T22" fmla="*/ 255 w 1474"/>
                  <a:gd name="T23" fmla="*/ 709 h 1446"/>
                  <a:gd name="T24" fmla="*/ 340 w 1474"/>
                  <a:gd name="T25" fmla="*/ 652 h 1446"/>
                  <a:gd name="T26" fmla="*/ 397 w 1474"/>
                  <a:gd name="T27" fmla="*/ 511 h 1446"/>
                  <a:gd name="T28" fmla="*/ 510 w 1474"/>
                  <a:gd name="T29" fmla="*/ 482 h 1446"/>
                  <a:gd name="T30" fmla="*/ 453 w 1474"/>
                  <a:gd name="T31" fmla="*/ 284 h 1446"/>
                  <a:gd name="T32" fmla="*/ 482 w 1474"/>
                  <a:gd name="T33" fmla="*/ 199 h 1446"/>
                  <a:gd name="T34" fmla="*/ 595 w 1474"/>
                  <a:gd name="T35" fmla="*/ 142 h 1446"/>
                  <a:gd name="T36" fmla="*/ 539 w 1474"/>
                  <a:gd name="T37" fmla="*/ 86 h 1446"/>
                  <a:gd name="T38" fmla="*/ 652 w 1474"/>
                  <a:gd name="T39" fmla="*/ 0 h 1446"/>
                  <a:gd name="T40" fmla="*/ 992 w 1474"/>
                  <a:gd name="T41" fmla="*/ 142 h 1446"/>
                  <a:gd name="T42" fmla="*/ 1020 w 1474"/>
                  <a:gd name="T43" fmla="*/ 86 h 1446"/>
                  <a:gd name="T44" fmla="*/ 1106 w 1474"/>
                  <a:gd name="T45" fmla="*/ 171 h 1446"/>
                  <a:gd name="T46" fmla="*/ 1134 w 1474"/>
                  <a:gd name="T47" fmla="*/ 142 h 1446"/>
                  <a:gd name="T48" fmla="*/ 1162 w 1474"/>
                  <a:gd name="T49" fmla="*/ 199 h 1446"/>
                  <a:gd name="T50" fmla="*/ 1247 w 1474"/>
                  <a:gd name="T51" fmla="*/ 199 h 1446"/>
                  <a:gd name="T52" fmla="*/ 1276 w 1474"/>
                  <a:gd name="T53" fmla="*/ 199 h 1446"/>
                  <a:gd name="T54" fmla="*/ 1332 w 1474"/>
                  <a:gd name="T55" fmla="*/ 256 h 1446"/>
                  <a:gd name="T56" fmla="*/ 1332 w 1474"/>
                  <a:gd name="T57" fmla="*/ 397 h 1446"/>
                  <a:gd name="T58" fmla="*/ 1389 w 1474"/>
                  <a:gd name="T59" fmla="*/ 454 h 1446"/>
                  <a:gd name="T60" fmla="*/ 1276 w 1474"/>
                  <a:gd name="T61" fmla="*/ 511 h 1446"/>
                  <a:gd name="T62" fmla="*/ 1304 w 1474"/>
                  <a:gd name="T63" fmla="*/ 539 h 1446"/>
                  <a:gd name="T64" fmla="*/ 1304 w 1474"/>
                  <a:gd name="T65" fmla="*/ 624 h 1446"/>
                  <a:gd name="T66" fmla="*/ 1247 w 1474"/>
                  <a:gd name="T67" fmla="*/ 652 h 1446"/>
                  <a:gd name="T68" fmla="*/ 1247 w 1474"/>
                  <a:gd name="T69" fmla="*/ 738 h 1446"/>
                  <a:gd name="T70" fmla="*/ 1219 w 1474"/>
                  <a:gd name="T71" fmla="*/ 794 h 1446"/>
                  <a:gd name="T72" fmla="*/ 1276 w 1474"/>
                  <a:gd name="T73" fmla="*/ 851 h 1446"/>
                  <a:gd name="T74" fmla="*/ 1304 w 1474"/>
                  <a:gd name="T75" fmla="*/ 936 h 1446"/>
                  <a:gd name="T76" fmla="*/ 1417 w 1474"/>
                  <a:gd name="T77" fmla="*/ 936 h 1446"/>
                  <a:gd name="T78" fmla="*/ 1474 w 1474"/>
                  <a:gd name="T79" fmla="*/ 993 h 1446"/>
                  <a:gd name="T80" fmla="*/ 1417 w 1474"/>
                  <a:gd name="T81" fmla="*/ 1134 h 1446"/>
                  <a:gd name="T82" fmla="*/ 1446 w 1474"/>
                  <a:gd name="T83" fmla="*/ 1191 h 1446"/>
                  <a:gd name="T84" fmla="*/ 1332 w 1474"/>
                  <a:gd name="T85" fmla="*/ 1163 h 1446"/>
                  <a:gd name="T86" fmla="*/ 1247 w 1474"/>
                  <a:gd name="T87" fmla="*/ 1191 h 1446"/>
                  <a:gd name="T88" fmla="*/ 1162 w 1474"/>
                  <a:gd name="T89" fmla="*/ 1163 h 1446"/>
                  <a:gd name="T90" fmla="*/ 1049 w 1474"/>
                  <a:gd name="T91" fmla="*/ 1219 h 1446"/>
                  <a:gd name="T92" fmla="*/ 964 w 1474"/>
                  <a:gd name="T93" fmla="*/ 1191 h 1446"/>
                  <a:gd name="T94" fmla="*/ 935 w 1474"/>
                  <a:gd name="T95" fmla="*/ 1163 h 1446"/>
                  <a:gd name="T96" fmla="*/ 935 w 1474"/>
                  <a:gd name="T97" fmla="*/ 1134 h 1446"/>
                  <a:gd name="T98" fmla="*/ 850 w 1474"/>
                  <a:gd name="T99" fmla="*/ 1078 h 1446"/>
                  <a:gd name="T100" fmla="*/ 765 w 1474"/>
                  <a:gd name="T101" fmla="*/ 1106 h 1446"/>
                  <a:gd name="T102" fmla="*/ 680 w 1474"/>
                  <a:gd name="T103" fmla="*/ 1106 h 1446"/>
                  <a:gd name="T104" fmla="*/ 652 w 1474"/>
                  <a:gd name="T105" fmla="*/ 1163 h 1446"/>
                  <a:gd name="T106" fmla="*/ 539 w 1474"/>
                  <a:gd name="T107" fmla="*/ 1021 h 1446"/>
                  <a:gd name="T108" fmla="*/ 453 w 1474"/>
                  <a:gd name="T109" fmla="*/ 1078 h 1446"/>
                  <a:gd name="T110" fmla="*/ 453 w 1474"/>
                  <a:gd name="T111" fmla="*/ 1219 h 1446"/>
                  <a:gd name="T112" fmla="*/ 397 w 1474"/>
                  <a:gd name="T113" fmla="*/ 1191 h 1446"/>
                  <a:gd name="T114" fmla="*/ 340 w 1474"/>
                  <a:gd name="T115" fmla="*/ 1248 h 1446"/>
                  <a:gd name="T116" fmla="*/ 255 w 1474"/>
                  <a:gd name="T117" fmla="*/ 1276 h 1446"/>
                  <a:gd name="T118" fmla="*/ 227 w 1474"/>
                  <a:gd name="T119" fmla="*/ 1390 h 1446"/>
                  <a:gd name="T120" fmla="*/ 255 w 1474"/>
                  <a:gd name="T121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74" h="1446">
                    <a:moveTo>
                      <a:pt x="255" y="1446"/>
                    </a:moveTo>
                    <a:lnTo>
                      <a:pt x="142" y="1418"/>
                    </a:lnTo>
                    <a:lnTo>
                      <a:pt x="85" y="1248"/>
                    </a:lnTo>
                    <a:lnTo>
                      <a:pt x="0" y="1191"/>
                    </a:lnTo>
                    <a:lnTo>
                      <a:pt x="57" y="1049"/>
                    </a:lnTo>
                    <a:lnTo>
                      <a:pt x="142" y="1021"/>
                    </a:lnTo>
                    <a:lnTo>
                      <a:pt x="142" y="936"/>
                    </a:lnTo>
                    <a:lnTo>
                      <a:pt x="85" y="879"/>
                    </a:lnTo>
                    <a:lnTo>
                      <a:pt x="85" y="794"/>
                    </a:lnTo>
                    <a:lnTo>
                      <a:pt x="57" y="738"/>
                    </a:lnTo>
                    <a:lnTo>
                      <a:pt x="170" y="652"/>
                    </a:lnTo>
                    <a:lnTo>
                      <a:pt x="255" y="709"/>
                    </a:lnTo>
                    <a:lnTo>
                      <a:pt x="340" y="652"/>
                    </a:lnTo>
                    <a:lnTo>
                      <a:pt x="397" y="511"/>
                    </a:lnTo>
                    <a:lnTo>
                      <a:pt x="510" y="482"/>
                    </a:lnTo>
                    <a:lnTo>
                      <a:pt x="453" y="284"/>
                    </a:lnTo>
                    <a:lnTo>
                      <a:pt x="482" y="199"/>
                    </a:lnTo>
                    <a:lnTo>
                      <a:pt x="595" y="142"/>
                    </a:lnTo>
                    <a:lnTo>
                      <a:pt x="539" y="86"/>
                    </a:lnTo>
                    <a:lnTo>
                      <a:pt x="652" y="0"/>
                    </a:lnTo>
                    <a:lnTo>
                      <a:pt x="992" y="142"/>
                    </a:lnTo>
                    <a:lnTo>
                      <a:pt x="1020" y="86"/>
                    </a:lnTo>
                    <a:lnTo>
                      <a:pt x="1106" y="171"/>
                    </a:lnTo>
                    <a:lnTo>
                      <a:pt x="1134" y="142"/>
                    </a:lnTo>
                    <a:lnTo>
                      <a:pt x="1162" y="199"/>
                    </a:lnTo>
                    <a:lnTo>
                      <a:pt x="1247" y="199"/>
                    </a:lnTo>
                    <a:lnTo>
                      <a:pt x="1276" y="199"/>
                    </a:lnTo>
                    <a:lnTo>
                      <a:pt x="1332" y="256"/>
                    </a:lnTo>
                    <a:lnTo>
                      <a:pt x="1332" y="397"/>
                    </a:lnTo>
                    <a:lnTo>
                      <a:pt x="1389" y="454"/>
                    </a:lnTo>
                    <a:lnTo>
                      <a:pt x="1276" y="511"/>
                    </a:lnTo>
                    <a:lnTo>
                      <a:pt x="1304" y="539"/>
                    </a:lnTo>
                    <a:lnTo>
                      <a:pt x="1304" y="624"/>
                    </a:lnTo>
                    <a:lnTo>
                      <a:pt x="1247" y="652"/>
                    </a:lnTo>
                    <a:lnTo>
                      <a:pt x="1247" y="738"/>
                    </a:lnTo>
                    <a:lnTo>
                      <a:pt x="1219" y="794"/>
                    </a:lnTo>
                    <a:lnTo>
                      <a:pt x="1276" y="851"/>
                    </a:lnTo>
                    <a:lnTo>
                      <a:pt x="1304" y="936"/>
                    </a:lnTo>
                    <a:lnTo>
                      <a:pt x="1417" y="936"/>
                    </a:lnTo>
                    <a:lnTo>
                      <a:pt x="1474" y="993"/>
                    </a:lnTo>
                    <a:lnTo>
                      <a:pt x="1417" y="1134"/>
                    </a:lnTo>
                    <a:lnTo>
                      <a:pt x="1446" y="1191"/>
                    </a:lnTo>
                    <a:lnTo>
                      <a:pt x="1332" y="1163"/>
                    </a:lnTo>
                    <a:lnTo>
                      <a:pt x="1247" y="1191"/>
                    </a:lnTo>
                    <a:lnTo>
                      <a:pt x="1162" y="1163"/>
                    </a:lnTo>
                    <a:lnTo>
                      <a:pt x="1049" y="1219"/>
                    </a:lnTo>
                    <a:lnTo>
                      <a:pt x="964" y="1191"/>
                    </a:lnTo>
                    <a:lnTo>
                      <a:pt x="935" y="1163"/>
                    </a:lnTo>
                    <a:lnTo>
                      <a:pt x="935" y="1134"/>
                    </a:lnTo>
                    <a:lnTo>
                      <a:pt x="850" y="1078"/>
                    </a:lnTo>
                    <a:lnTo>
                      <a:pt x="765" y="1106"/>
                    </a:lnTo>
                    <a:lnTo>
                      <a:pt x="680" y="1106"/>
                    </a:lnTo>
                    <a:lnTo>
                      <a:pt x="652" y="1163"/>
                    </a:lnTo>
                    <a:lnTo>
                      <a:pt x="539" y="1021"/>
                    </a:lnTo>
                    <a:lnTo>
                      <a:pt x="453" y="1078"/>
                    </a:lnTo>
                    <a:lnTo>
                      <a:pt x="453" y="1219"/>
                    </a:lnTo>
                    <a:lnTo>
                      <a:pt x="397" y="1191"/>
                    </a:lnTo>
                    <a:lnTo>
                      <a:pt x="340" y="1248"/>
                    </a:lnTo>
                    <a:lnTo>
                      <a:pt x="255" y="1276"/>
                    </a:lnTo>
                    <a:lnTo>
                      <a:pt x="227" y="1390"/>
                    </a:lnTo>
                    <a:lnTo>
                      <a:pt x="255" y="144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400" y="2813"/>
                <a:ext cx="1191" cy="1644"/>
              </a:xfrm>
              <a:custGeom>
                <a:avLst/>
                <a:gdLst>
                  <a:gd name="T0" fmla="*/ 879 w 1191"/>
                  <a:gd name="T1" fmla="*/ 1588 h 1644"/>
                  <a:gd name="T2" fmla="*/ 879 w 1191"/>
                  <a:gd name="T3" fmla="*/ 1644 h 1644"/>
                  <a:gd name="T4" fmla="*/ 822 w 1191"/>
                  <a:gd name="T5" fmla="*/ 1644 h 1644"/>
                  <a:gd name="T6" fmla="*/ 709 w 1191"/>
                  <a:gd name="T7" fmla="*/ 1588 h 1644"/>
                  <a:gd name="T8" fmla="*/ 596 w 1191"/>
                  <a:gd name="T9" fmla="*/ 1417 h 1644"/>
                  <a:gd name="T10" fmla="*/ 482 w 1191"/>
                  <a:gd name="T11" fmla="*/ 1361 h 1644"/>
                  <a:gd name="T12" fmla="*/ 397 w 1191"/>
                  <a:gd name="T13" fmla="*/ 1247 h 1644"/>
                  <a:gd name="T14" fmla="*/ 255 w 1191"/>
                  <a:gd name="T15" fmla="*/ 1247 h 1644"/>
                  <a:gd name="T16" fmla="*/ 227 w 1191"/>
                  <a:gd name="T17" fmla="*/ 1106 h 1644"/>
                  <a:gd name="T18" fmla="*/ 170 w 1191"/>
                  <a:gd name="T19" fmla="*/ 1106 h 1644"/>
                  <a:gd name="T20" fmla="*/ 114 w 1191"/>
                  <a:gd name="T21" fmla="*/ 1134 h 1644"/>
                  <a:gd name="T22" fmla="*/ 85 w 1191"/>
                  <a:gd name="T23" fmla="*/ 1077 h 1644"/>
                  <a:gd name="T24" fmla="*/ 57 w 1191"/>
                  <a:gd name="T25" fmla="*/ 992 h 1644"/>
                  <a:gd name="T26" fmla="*/ 85 w 1191"/>
                  <a:gd name="T27" fmla="*/ 964 h 1644"/>
                  <a:gd name="T28" fmla="*/ 142 w 1191"/>
                  <a:gd name="T29" fmla="*/ 992 h 1644"/>
                  <a:gd name="T30" fmla="*/ 199 w 1191"/>
                  <a:gd name="T31" fmla="*/ 879 h 1644"/>
                  <a:gd name="T32" fmla="*/ 341 w 1191"/>
                  <a:gd name="T33" fmla="*/ 907 h 1644"/>
                  <a:gd name="T34" fmla="*/ 397 w 1191"/>
                  <a:gd name="T35" fmla="*/ 822 h 1644"/>
                  <a:gd name="T36" fmla="*/ 454 w 1191"/>
                  <a:gd name="T37" fmla="*/ 822 h 1644"/>
                  <a:gd name="T38" fmla="*/ 397 w 1191"/>
                  <a:gd name="T39" fmla="*/ 737 h 1644"/>
                  <a:gd name="T40" fmla="*/ 454 w 1191"/>
                  <a:gd name="T41" fmla="*/ 680 h 1644"/>
                  <a:gd name="T42" fmla="*/ 369 w 1191"/>
                  <a:gd name="T43" fmla="*/ 680 h 1644"/>
                  <a:gd name="T44" fmla="*/ 170 w 1191"/>
                  <a:gd name="T45" fmla="*/ 397 h 1644"/>
                  <a:gd name="T46" fmla="*/ 170 w 1191"/>
                  <a:gd name="T47" fmla="*/ 340 h 1644"/>
                  <a:gd name="T48" fmla="*/ 114 w 1191"/>
                  <a:gd name="T49" fmla="*/ 227 h 1644"/>
                  <a:gd name="T50" fmla="*/ 0 w 1191"/>
                  <a:gd name="T51" fmla="*/ 170 h 1644"/>
                  <a:gd name="T52" fmla="*/ 0 w 1191"/>
                  <a:gd name="T53" fmla="*/ 113 h 1644"/>
                  <a:gd name="T54" fmla="*/ 57 w 1191"/>
                  <a:gd name="T55" fmla="*/ 0 h 1644"/>
                  <a:gd name="T56" fmla="*/ 114 w 1191"/>
                  <a:gd name="T57" fmla="*/ 28 h 1644"/>
                  <a:gd name="T58" fmla="*/ 227 w 1191"/>
                  <a:gd name="T59" fmla="*/ 113 h 1644"/>
                  <a:gd name="T60" fmla="*/ 312 w 1191"/>
                  <a:gd name="T61" fmla="*/ 85 h 1644"/>
                  <a:gd name="T62" fmla="*/ 426 w 1191"/>
                  <a:gd name="T63" fmla="*/ 170 h 1644"/>
                  <a:gd name="T64" fmla="*/ 511 w 1191"/>
                  <a:gd name="T65" fmla="*/ 170 h 1644"/>
                  <a:gd name="T66" fmla="*/ 567 w 1191"/>
                  <a:gd name="T67" fmla="*/ 283 h 1644"/>
                  <a:gd name="T68" fmla="*/ 652 w 1191"/>
                  <a:gd name="T69" fmla="*/ 369 h 1644"/>
                  <a:gd name="T70" fmla="*/ 681 w 1191"/>
                  <a:gd name="T71" fmla="*/ 340 h 1644"/>
                  <a:gd name="T72" fmla="*/ 766 w 1191"/>
                  <a:gd name="T73" fmla="*/ 369 h 1644"/>
                  <a:gd name="T74" fmla="*/ 737 w 1191"/>
                  <a:gd name="T75" fmla="*/ 454 h 1644"/>
                  <a:gd name="T76" fmla="*/ 822 w 1191"/>
                  <a:gd name="T77" fmla="*/ 595 h 1644"/>
                  <a:gd name="T78" fmla="*/ 964 w 1191"/>
                  <a:gd name="T79" fmla="*/ 737 h 1644"/>
                  <a:gd name="T80" fmla="*/ 1021 w 1191"/>
                  <a:gd name="T81" fmla="*/ 822 h 1644"/>
                  <a:gd name="T82" fmla="*/ 1021 w 1191"/>
                  <a:gd name="T83" fmla="*/ 907 h 1644"/>
                  <a:gd name="T84" fmla="*/ 1078 w 1191"/>
                  <a:gd name="T85" fmla="*/ 992 h 1644"/>
                  <a:gd name="T86" fmla="*/ 1163 w 1191"/>
                  <a:gd name="T87" fmla="*/ 1021 h 1644"/>
                  <a:gd name="T88" fmla="*/ 1134 w 1191"/>
                  <a:gd name="T89" fmla="*/ 1049 h 1644"/>
                  <a:gd name="T90" fmla="*/ 1191 w 1191"/>
                  <a:gd name="T91" fmla="*/ 1077 h 1644"/>
                  <a:gd name="T92" fmla="*/ 1163 w 1191"/>
                  <a:gd name="T93" fmla="*/ 1106 h 1644"/>
                  <a:gd name="T94" fmla="*/ 1021 w 1191"/>
                  <a:gd name="T95" fmla="*/ 1247 h 1644"/>
                  <a:gd name="T96" fmla="*/ 1049 w 1191"/>
                  <a:gd name="T97" fmla="*/ 1332 h 1644"/>
                  <a:gd name="T98" fmla="*/ 1049 w 1191"/>
                  <a:gd name="T99" fmla="*/ 1417 h 1644"/>
                  <a:gd name="T100" fmla="*/ 1106 w 1191"/>
                  <a:gd name="T101" fmla="*/ 1446 h 1644"/>
                  <a:gd name="T102" fmla="*/ 1078 w 1191"/>
                  <a:gd name="T103" fmla="*/ 1474 h 1644"/>
                  <a:gd name="T104" fmla="*/ 993 w 1191"/>
                  <a:gd name="T105" fmla="*/ 1417 h 1644"/>
                  <a:gd name="T106" fmla="*/ 879 w 1191"/>
                  <a:gd name="T107" fmla="*/ 1588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1" h="1644">
                    <a:moveTo>
                      <a:pt x="879" y="1588"/>
                    </a:moveTo>
                    <a:lnTo>
                      <a:pt x="879" y="1644"/>
                    </a:lnTo>
                    <a:lnTo>
                      <a:pt x="822" y="1644"/>
                    </a:lnTo>
                    <a:lnTo>
                      <a:pt x="709" y="1588"/>
                    </a:lnTo>
                    <a:lnTo>
                      <a:pt x="596" y="1417"/>
                    </a:lnTo>
                    <a:lnTo>
                      <a:pt x="482" y="1361"/>
                    </a:lnTo>
                    <a:lnTo>
                      <a:pt x="397" y="1247"/>
                    </a:lnTo>
                    <a:lnTo>
                      <a:pt x="255" y="1247"/>
                    </a:lnTo>
                    <a:lnTo>
                      <a:pt x="227" y="1106"/>
                    </a:lnTo>
                    <a:lnTo>
                      <a:pt x="170" y="1106"/>
                    </a:lnTo>
                    <a:lnTo>
                      <a:pt x="114" y="1134"/>
                    </a:lnTo>
                    <a:lnTo>
                      <a:pt x="85" y="1077"/>
                    </a:lnTo>
                    <a:lnTo>
                      <a:pt x="57" y="992"/>
                    </a:lnTo>
                    <a:lnTo>
                      <a:pt x="85" y="964"/>
                    </a:lnTo>
                    <a:lnTo>
                      <a:pt x="142" y="992"/>
                    </a:lnTo>
                    <a:lnTo>
                      <a:pt x="199" y="879"/>
                    </a:lnTo>
                    <a:lnTo>
                      <a:pt x="341" y="907"/>
                    </a:lnTo>
                    <a:lnTo>
                      <a:pt x="397" y="822"/>
                    </a:lnTo>
                    <a:lnTo>
                      <a:pt x="454" y="822"/>
                    </a:lnTo>
                    <a:lnTo>
                      <a:pt x="397" y="737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4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426" y="170"/>
                    </a:lnTo>
                    <a:lnTo>
                      <a:pt x="511" y="170"/>
                    </a:lnTo>
                    <a:lnTo>
                      <a:pt x="567" y="283"/>
                    </a:lnTo>
                    <a:lnTo>
                      <a:pt x="652" y="369"/>
                    </a:lnTo>
                    <a:lnTo>
                      <a:pt x="681" y="340"/>
                    </a:lnTo>
                    <a:lnTo>
                      <a:pt x="766" y="369"/>
                    </a:lnTo>
                    <a:lnTo>
                      <a:pt x="737" y="454"/>
                    </a:lnTo>
                    <a:lnTo>
                      <a:pt x="822" y="595"/>
                    </a:lnTo>
                    <a:lnTo>
                      <a:pt x="964" y="737"/>
                    </a:lnTo>
                    <a:lnTo>
                      <a:pt x="1021" y="822"/>
                    </a:lnTo>
                    <a:lnTo>
                      <a:pt x="1021" y="907"/>
                    </a:lnTo>
                    <a:lnTo>
                      <a:pt x="1078" y="992"/>
                    </a:lnTo>
                    <a:lnTo>
                      <a:pt x="1163" y="1021"/>
                    </a:lnTo>
                    <a:lnTo>
                      <a:pt x="1134" y="1049"/>
                    </a:lnTo>
                    <a:lnTo>
                      <a:pt x="1191" y="1077"/>
                    </a:lnTo>
                    <a:lnTo>
                      <a:pt x="1163" y="1106"/>
                    </a:lnTo>
                    <a:lnTo>
                      <a:pt x="1021" y="1247"/>
                    </a:lnTo>
                    <a:lnTo>
                      <a:pt x="1049" y="1332"/>
                    </a:lnTo>
                    <a:lnTo>
                      <a:pt x="1049" y="1417"/>
                    </a:lnTo>
                    <a:lnTo>
                      <a:pt x="1106" y="1446"/>
                    </a:lnTo>
                    <a:lnTo>
                      <a:pt x="1078" y="1474"/>
                    </a:lnTo>
                    <a:lnTo>
                      <a:pt x="993" y="1417"/>
                    </a:lnTo>
                    <a:lnTo>
                      <a:pt x="879" y="158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3364" y="6810"/>
                <a:ext cx="57" cy="170"/>
              </a:xfrm>
              <a:custGeom>
                <a:avLst/>
                <a:gdLst>
                  <a:gd name="T0" fmla="*/ 57 w 57"/>
                  <a:gd name="T1" fmla="*/ 0 h 170"/>
                  <a:gd name="T2" fmla="*/ 29 w 57"/>
                  <a:gd name="T3" fmla="*/ 0 h 170"/>
                  <a:gd name="T4" fmla="*/ 0 w 57"/>
                  <a:gd name="T5" fmla="*/ 85 h 170"/>
                  <a:gd name="T6" fmla="*/ 57 w 57"/>
                  <a:gd name="T7" fmla="*/ 170 h 170"/>
                  <a:gd name="T8" fmla="*/ 57 w 57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70">
                    <a:moveTo>
                      <a:pt x="57" y="0"/>
                    </a:moveTo>
                    <a:lnTo>
                      <a:pt x="29" y="0"/>
                    </a:lnTo>
                    <a:lnTo>
                      <a:pt x="0" y="85"/>
                    </a:lnTo>
                    <a:lnTo>
                      <a:pt x="57" y="17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060" y="5535"/>
                <a:ext cx="737" cy="680"/>
              </a:xfrm>
              <a:custGeom>
                <a:avLst/>
                <a:gdLst>
                  <a:gd name="T0" fmla="*/ 737 w 737"/>
                  <a:gd name="T1" fmla="*/ 141 h 680"/>
                  <a:gd name="T2" fmla="*/ 737 w 737"/>
                  <a:gd name="T3" fmla="*/ 113 h 680"/>
                  <a:gd name="T4" fmla="*/ 652 w 737"/>
                  <a:gd name="T5" fmla="*/ 113 h 680"/>
                  <a:gd name="T6" fmla="*/ 595 w 737"/>
                  <a:gd name="T7" fmla="*/ 85 h 680"/>
                  <a:gd name="T8" fmla="*/ 624 w 737"/>
                  <a:gd name="T9" fmla="*/ 0 h 680"/>
                  <a:gd name="T10" fmla="*/ 482 w 737"/>
                  <a:gd name="T11" fmla="*/ 141 h 680"/>
                  <a:gd name="T12" fmla="*/ 454 w 737"/>
                  <a:gd name="T13" fmla="*/ 198 h 680"/>
                  <a:gd name="T14" fmla="*/ 397 w 737"/>
                  <a:gd name="T15" fmla="*/ 198 h 680"/>
                  <a:gd name="T16" fmla="*/ 312 w 737"/>
                  <a:gd name="T17" fmla="*/ 340 h 680"/>
                  <a:gd name="T18" fmla="*/ 227 w 737"/>
                  <a:gd name="T19" fmla="*/ 311 h 680"/>
                  <a:gd name="T20" fmla="*/ 227 w 737"/>
                  <a:gd name="T21" fmla="*/ 255 h 680"/>
                  <a:gd name="T22" fmla="*/ 170 w 737"/>
                  <a:gd name="T23" fmla="*/ 226 h 680"/>
                  <a:gd name="T24" fmla="*/ 142 w 737"/>
                  <a:gd name="T25" fmla="*/ 141 h 680"/>
                  <a:gd name="T26" fmla="*/ 85 w 737"/>
                  <a:gd name="T27" fmla="*/ 170 h 680"/>
                  <a:gd name="T28" fmla="*/ 28 w 737"/>
                  <a:gd name="T29" fmla="*/ 226 h 680"/>
                  <a:gd name="T30" fmla="*/ 57 w 737"/>
                  <a:gd name="T31" fmla="*/ 255 h 680"/>
                  <a:gd name="T32" fmla="*/ 28 w 737"/>
                  <a:gd name="T33" fmla="*/ 311 h 680"/>
                  <a:gd name="T34" fmla="*/ 57 w 737"/>
                  <a:gd name="T35" fmla="*/ 340 h 680"/>
                  <a:gd name="T36" fmla="*/ 0 w 737"/>
                  <a:gd name="T37" fmla="*/ 453 h 680"/>
                  <a:gd name="T38" fmla="*/ 114 w 737"/>
                  <a:gd name="T39" fmla="*/ 538 h 680"/>
                  <a:gd name="T40" fmla="*/ 142 w 737"/>
                  <a:gd name="T41" fmla="*/ 623 h 680"/>
                  <a:gd name="T42" fmla="*/ 227 w 737"/>
                  <a:gd name="T43" fmla="*/ 680 h 680"/>
                  <a:gd name="T44" fmla="*/ 284 w 737"/>
                  <a:gd name="T45" fmla="*/ 652 h 680"/>
                  <a:gd name="T46" fmla="*/ 340 w 737"/>
                  <a:gd name="T47" fmla="*/ 510 h 680"/>
                  <a:gd name="T48" fmla="*/ 510 w 737"/>
                  <a:gd name="T49" fmla="*/ 481 h 680"/>
                  <a:gd name="T50" fmla="*/ 510 w 737"/>
                  <a:gd name="T51" fmla="*/ 425 h 680"/>
                  <a:gd name="T52" fmla="*/ 567 w 737"/>
                  <a:gd name="T53" fmla="*/ 453 h 680"/>
                  <a:gd name="T54" fmla="*/ 624 w 737"/>
                  <a:gd name="T55" fmla="*/ 311 h 680"/>
                  <a:gd name="T56" fmla="*/ 709 w 737"/>
                  <a:gd name="T57" fmla="*/ 311 h 680"/>
                  <a:gd name="T58" fmla="*/ 737 w 737"/>
                  <a:gd name="T59" fmla="*/ 141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7" h="680">
                    <a:moveTo>
                      <a:pt x="737" y="141"/>
                    </a:moveTo>
                    <a:lnTo>
                      <a:pt x="737" y="113"/>
                    </a:lnTo>
                    <a:lnTo>
                      <a:pt x="652" y="113"/>
                    </a:lnTo>
                    <a:lnTo>
                      <a:pt x="595" y="85"/>
                    </a:lnTo>
                    <a:lnTo>
                      <a:pt x="624" y="0"/>
                    </a:lnTo>
                    <a:lnTo>
                      <a:pt x="482" y="141"/>
                    </a:lnTo>
                    <a:lnTo>
                      <a:pt x="454" y="198"/>
                    </a:lnTo>
                    <a:lnTo>
                      <a:pt x="397" y="198"/>
                    </a:lnTo>
                    <a:lnTo>
                      <a:pt x="312" y="340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70" y="226"/>
                    </a:lnTo>
                    <a:lnTo>
                      <a:pt x="142" y="141"/>
                    </a:lnTo>
                    <a:lnTo>
                      <a:pt x="85" y="170"/>
                    </a:lnTo>
                    <a:lnTo>
                      <a:pt x="28" y="226"/>
                    </a:lnTo>
                    <a:lnTo>
                      <a:pt x="57" y="255"/>
                    </a:lnTo>
                    <a:lnTo>
                      <a:pt x="28" y="311"/>
                    </a:lnTo>
                    <a:lnTo>
                      <a:pt x="57" y="340"/>
                    </a:lnTo>
                    <a:lnTo>
                      <a:pt x="0" y="453"/>
                    </a:lnTo>
                    <a:lnTo>
                      <a:pt x="114" y="538"/>
                    </a:lnTo>
                    <a:lnTo>
                      <a:pt x="142" y="623"/>
                    </a:lnTo>
                    <a:lnTo>
                      <a:pt x="227" y="680"/>
                    </a:lnTo>
                    <a:lnTo>
                      <a:pt x="284" y="652"/>
                    </a:lnTo>
                    <a:lnTo>
                      <a:pt x="340" y="510"/>
                    </a:lnTo>
                    <a:lnTo>
                      <a:pt x="510" y="481"/>
                    </a:lnTo>
                    <a:lnTo>
                      <a:pt x="510" y="425"/>
                    </a:lnTo>
                    <a:lnTo>
                      <a:pt x="567" y="453"/>
                    </a:lnTo>
                    <a:lnTo>
                      <a:pt x="624" y="311"/>
                    </a:lnTo>
                    <a:lnTo>
                      <a:pt x="709" y="311"/>
                    </a:lnTo>
                    <a:lnTo>
                      <a:pt x="737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344" y="5620"/>
                <a:ext cx="1332" cy="1474"/>
              </a:xfrm>
              <a:custGeom>
                <a:avLst/>
                <a:gdLst>
                  <a:gd name="T0" fmla="*/ 170 w 1332"/>
                  <a:gd name="T1" fmla="*/ 708 h 1474"/>
                  <a:gd name="T2" fmla="*/ 56 w 1332"/>
                  <a:gd name="T3" fmla="*/ 652 h 1474"/>
                  <a:gd name="T4" fmla="*/ 0 w 1332"/>
                  <a:gd name="T5" fmla="*/ 567 h 1474"/>
                  <a:gd name="T6" fmla="*/ 56 w 1332"/>
                  <a:gd name="T7" fmla="*/ 425 h 1474"/>
                  <a:gd name="T8" fmla="*/ 226 w 1332"/>
                  <a:gd name="T9" fmla="*/ 396 h 1474"/>
                  <a:gd name="T10" fmla="*/ 226 w 1332"/>
                  <a:gd name="T11" fmla="*/ 340 h 1474"/>
                  <a:gd name="T12" fmla="*/ 283 w 1332"/>
                  <a:gd name="T13" fmla="*/ 368 h 1474"/>
                  <a:gd name="T14" fmla="*/ 340 w 1332"/>
                  <a:gd name="T15" fmla="*/ 226 h 1474"/>
                  <a:gd name="T16" fmla="*/ 425 w 1332"/>
                  <a:gd name="T17" fmla="*/ 226 h 1474"/>
                  <a:gd name="T18" fmla="*/ 453 w 1332"/>
                  <a:gd name="T19" fmla="*/ 56 h 1474"/>
                  <a:gd name="T20" fmla="*/ 538 w 1332"/>
                  <a:gd name="T21" fmla="*/ 113 h 1474"/>
                  <a:gd name="T22" fmla="*/ 652 w 1332"/>
                  <a:gd name="T23" fmla="*/ 85 h 1474"/>
                  <a:gd name="T24" fmla="*/ 623 w 1332"/>
                  <a:gd name="T25" fmla="*/ 0 h 1474"/>
                  <a:gd name="T26" fmla="*/ 737 w 1332"/>
                  <a:gd name="T27" fmla="*/ 0 h 1474"/>
                  <a:gd name="T28" fmla="*/ 793 w 1332"/>
                  <a:gd name="T29" fmla="*/ 56 h 1474"/>
                  <a:gd name="T30" fmla="*/ 935 w 1332"/>
                  <a:gd name="T31" fmla="*/ 56 h 1474"/>
                  <a:gd name="T32" fmla="*/ 992 w 1332"/>
                  <a:gd name="T33" fmla="*/ 85 h 1474"/>
                  <a:gd name="T34" fmla="*/ 992 w 1332"/>
                  <a:gd name="T35" fmla="*/ 141 h 1474"/>
                  <a:gd name="T36" fmla="*/ 1077 w 1332"/>
                  <a:gd name="T37" fmla="*/ 198 h 1474"/>
                  <a:gd name="T38" fmla="*/ 1049 w 1332"/>
                  <a:gd name="T39" fmla="*/ 226 h 1474"/>
                  <a:gd name="T40" fmla="*/ 1134 w 1332"/>
                  <a:gd name="T41" fmla="*/ 283 h 1474"/>
                  <a:gd name="T42" fmla="*/ 1332 w 1332"/>
                  <a:gd name="T43" fmla="*/ 283 h 1474"/>
                  <a:gd name="T44" fmla="*/ 1247 w 1332"/>
                  <a:gd name="T45" fmla="*/ 340 h 1474"/>
                  <a:gd name="T46" fmla="*/ 1275 w 1332"/>
                  <a:gd name="T47" fmla="*/ 396 h 1474"/>
                  <a:gd name="T48" fmla="*/ 1247 w 1332"/>
                  <a:gd name="T49" fmla="*/ 453 h 1474"/>
                  <a:gd name="T50" fmla="*/ 1304 w 1332"/>
                  <a:gd name="T51" fmla="*/ 482 h 1474"/>
                  <a:gd name="T52" fmla="*/ 1219 w 1332"/>
                  <a:gd name="T53" fmla="*/ 538 h 1474"/>
                  <a:gd name="T54" fmla="*/ 1275 w 1332"/>
                  <a:gd name="T55" fmla="*/ 567 h 1474"/>
                  <a:gd name="T56" fmla="*/ 1247 w 1332"/>
                  <a:gd name="T57" fmla="*/ 623 h 1474"/>
                  <a:gd name="T58" fmla="*/ 1332 w 1332"/>
                  <a:gd name="T59" fmla="*/ 680 h 1474"/>
                  <a:gd name="T60" fmla="*/ 1304 w 1332"/>
                  <a:gd name="T61" fmla="*/ 708 h 1474"/>
                  <a:gd name="T62" fmla="*/ 1219 w 1332"/>
                  <a:gd name="T63" fmla="*/ 708 h 1474"/>
                  <a:gd name="T64" fmla="*/ 1275 w 1332"/>
                  <a:gd name="T65" fmla="*/ 737 h 1474"/>
                  <a:gd name="T66" fmla="*/ 1190 w 1332"/>
                  <a:gd name="T67" fmla="*/ 850 h 1474"/>
                  <a:gd name="T68" fmla="*/ 1077 w 1332"/>
                  <a:gd name="T69" fmla="*/ 907 h 1474"/>
                  <a:gd name="T70" fmla="*/ 1049 w 1332"/>
                  <a:gd name="T71" fmla="*/ 963 h 1474"/>
                  <a:gd name="T72" fmla="*/ 1105 w 1332"/>
                  <a:gd name="T73" fmla="*/ 1020 h 1474"/>
                  <a:gd name="T74" fmla="*/ 1049 w 1332"/>
                  <a:gd name="T75" fmla="*/ 1077 h 1474"/>
                  <a:gd name="T76" fmla="*/ 1020 w 1332"/>
                  <a:gd name="T77" fmla="*/ 1020 h 1474"/>
                  <a:gd name="T78" fmla="*/ 992 w 1332"/>
                  <a:gd name="T79" fmla="*/ 1077 h 1474"/>
                  <a:gd name="T80" fmla="*/ 1020 w 1332"/>
                  <a:gd name="T81" fmla="*/ 1134 h 1474"/>
                  <a:gd name="T82" fmla="*/ 935 w 1332"/>
                  <a:gd name="T83" fmla="*/ 1134 h 1474"/>
                  <a:gd name="T84" fmla="*/ 907 w 1332"/>
                  <a:gd name="T85" fmla="*/ 1162 h 1474"/>
                  <a:gd name="T86" fmla="*/ 963 w 1332"/>
                  <a:gd name="T87" fmla="*/ 1219 h 1474"/>
                  <a:gd name="T88" fmla="*/ 935 w 1332"/>
                  <a:gd name="T89" fmla="*/ 1332 h 1474"/>
                  <a:gd name="T90" fmla="*/ 878 w 1332"/>
                  <a:gd name="T91" fmla="*/ 1332 h 1474"/>
                  <a:gd name="T92" fmla="*/ 878 w 1332"/>
                  <a:gd name="T93" fmla="*/ 1389 h 1474"/>
                  <a:gd name="T94" fmla="*/ 935 w 1332"/>
                  <a:gd name="T95" fmla="*/ 1389 h 1474"/>
                  <a:gd name="T96" fmla="*/ 963 w 1332"/>
                  <a:gd name="T97" fmla="*/ 1417 h 1474"/>
                  <a:gd name="T98" fmla="*/ 907 w 1332"/>
                  <a:gd name="T99" fmla="*/ 1474 h 1474"/>
                  <a:gd name="T100" fmla="*/ 737 w 1332"/>
                  <a:gd name="T101" fmla="*/ 1445 h 1474"/>
                  <a:gd name="T102" fmla="*/ 680 w 1332"/>
                  <a:gd name="T103" fmla="*/ 1389 h 1474"/>
                  <a:gd name="T104" fmla="*/ 595 w 1332"/>
                  <a:gd name="T105" fmla="*/ 1445 h 1474"/>
                  <a:gd name="T106" fmla="*/ 538 w 1332"/>
                  <a:gd name="T107" fmla="*/ 1360 h 1474"/>
                  <a:gd name="T108" fmla="*/ 538 w 1332"/>
                  <a:gd name="T109" fmla="*/ 1275 h 1474"/>
                  <a:gd name="T110" fmla="*/ 453 w 1332"/>
                  <a:gd name="T111" fmla="*/ 1134 h 1474"/>
                  <a:gd name="T112" fmla="*/ 482 w 1332"/>
                  <a:gd name="T113" fmla="*/ 1049 h 1474"/>
                  <a:gd name="T114" fmla="*/ 397 w 1332"/>
                  <a:gd name="T115" fmla="*/ 992 h 1474"/>
                  <a:gd name="T116" fmla="*/ 425 w 1332"/>
                  <a:gd name="T117" fmla="*/ 850 h 1474"/>
                  <a:gd name="T118" fmla="*/ 311 w 1332"/>
                  <a:gd name="T119" fmla="*/ 765 h 1474"/>
                  <a:gd name="T120" fmla="*/ 226 w 1332"/>
                  <a:gd name="T121" fmla="*/ 822 h 1474"/>
                  <a:gd name="T122" fmla="*/ 170 w 1332"/>
                  <a:gd name="T123" fmla="*/ 70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1474">
                    <a:moveTo>
                      <a:pt x="170" y="708"/>
                    </a:moveTo>
                    <a:lnTo>
                      <a:pt x="56" y="652"/>
                    </a:lnTo>
                    <a:lnTo>
                      <a:pt x="0" y="567"/>
                    </a:lnTo>
                    <a:lnTo>
                      <a:pt x="56" y="425"/>
                    </a:lnTo>
                    <a:lnTo>
                      <a:pt x="226" y="396"/>
                    </a:lnTo>
                    <a:lnTo>
                      <a:pt x="226" y="340"/>
                    </a:lnTo>
                    <a:lnTo>
                      <a:pt x="283" y="368"/>
                    </a:lnTo>
                    <a:lnTo>
                      <a:pt x="340" y="226"/>
                    </a:lnTo>
                    <a:lnTo>
                      <a:pt x="425" y="226"/>
                    </a:lnTo>
                    <a:lnTo>
                      <a:pt x="453" y="56"/>
                    </a:lnTo>
                    <a:lnTo>
                      <a:pt x="538" y="113"/>
                    </a:lnTo>
                    <a:lnTo>
                      <a:pt x="652" y="85"/>
                    </a:lnTo>
                    <a:lnTo>
                      <a:pt x="623" y="0"/>
                    </a:lnTo>
                    <a:lnTo>
                      <a:pt x="737" y="0"/>
                    </a:lnTo>
                    <a:lnTo>
                      <a:pt x="793" y="56"/>
                    </a:lnTo>
                    <a:lnTo>
                      <a:pt x="935" y="56"/>
                    </a:lnTo>
                    <a:lnTo>
                      <a:pt x="992" y="85"/>
                    </a:lnTo>
                    <a:lnTo>
                      <a:pt x="992" y="141"/>
                    </a:lnTo>
                    <a:lnTo>
                      <a:pt x="1077" y="198"/>
                    </a:lnTo>
                    <a:lnTo>
                      <a:pt x="1049" y="226"/>
                    </a:lnTo>
                    <a:lnTo>
                      <a:pt x="1134" y="283"/>
                    </a:lnTo>
                    <a:lnTo>
                      <a:pt x="1332" y="283"/>
                    </a:lnTo>
                    <a:lnTo>
                      <a:pt x="1247" y="340"/>
                    </a:lnTo>
                    <a:lnTo>
                      <a:pt x="1275" y="396"/>
                    </a:lnTo>
                    <a:lnTo>
                      <a:pt x="1247" y="453"/>
                    </a:lnTo>
                    <a:lnTo>
                      <a:pt x="1304" y="482"/>
                    </a:lnTo>
                    <a:lnTo>
                      <a:pt x="1219" y="538"/>
                    </a:lnTo>
                    <a:lnTo>
                      <a:pt x="1275" y="567"/>
                    </a:lnTo>
                    <a:lnTo>
                      <a:pt x="1247" y="623"/>
                    </a:lnTo>
                    <a:lnTo>
                      <a:pt x="1332" y="680"/>
                    </a:lnTo>
                    <a:lnTo>
                      <a:pt x="1304" y="708"/>
                    </a:lnTo>
                    <a:lnTo>
                      <a:pt x="1219" y="708"/>
                    </a:lnTo>
                    <a:lnTo>
                      <a:pt x="1275" y="737"/>
                    </a:lnTo>
                    <a:lnTo>
                      <a:pt x="1190" y="850"/>
                    </a:lnTo>
                    <a:lnTo>
                      <a:pt x="1077" y="907"/>
                    </a:lnTo>
                    <a:lnTo>
                      <a:pt x="1049" y="963"/>
                    </a:lnTo>
                    <a:lnTo>
                      <a:pt x="1105" y="1020"/>
                    </a:lnTo>
                    <a:lnTo>
                      <a:pt x="1049" y="1077"/>
                    </a:lnTo>
                    <a:lnTo>
                      <a:pt x="1020" y="1020"/>
                    </a:lnTo>
                    <a:lnTo>
                      <a:pt x="992" y="1077"/>
                    </a:lnTo>
                    <a:lnTo>
                      <a:pt x="1020" y="1134"/>
                    </a:lnTo>
                    <a:lnTo>
                      <a:pt x="935" y="1134"/>
                    </a:lnTo>
                    <a:lnTo>
                      <a:pt x="907" y="1162"/>
                    </a:lnTo>
                    <a:lnTo>
                      <a:pt x="963" y="1219"/>
                    </a:lnTo>
                    <a:lnTo>
                      <a:pt x="935" y="1332"/>
                    </a:lnTo>
                    <a:lnTo>
                      <a:pt x="878" y="1332"/>
                    </a:lnTo>
                    <a:lnTo>
                      <a:pt x="878" y="1389"/>
                    </a:lnTo>
                    <a:lnTo>
                      <a:pt x="935" y="1389"/>
                    </a:lnTo>
                    <a:lnTo>
                      <a:pt x="963" y="1417"/>
                    </a:lnTo>
                    <a:lnTo>
                      <a:pt x="907" y="1474"/>
                    </a:lnTo>
                    <a:lnTo>
                      <a:pt x="737" y="1445"/>
                    </a:lnTo>
                    <a:lnTo>
                      <a:pt x="680" y="1389"/>
                    </a:lnTo>
                    <a:lnTo>
                      <a:pt x="595" y="1445"/>
                    </a:lnTo>
                    <a:lnTo>
                      <a:pt x="538" y="1360"/>
                    </a:lnTo>
                    <a:lnTo>
                      <a:pt x="538" y="1275"/>
                    </a:lnTo>
                    <a:lnTo>
                      <a:pt x="453" y="1134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425" y="850"/>
                    </a:lnTo>
                    <a:lnTo>
                      <a:pt x="311" y="765"/>
                    </a:lnTo>
                    <a:lnTo>
                      <a:pt x="226" y="822"/>
                    </a:lnTo>
                    <a:lnTo>
                      <a:pt x="170" y="7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344" y="6328"/>
                <a:ext cx="992" cy="1418"/>
              </a:xfrm>
              <a:custGeom>
                <a:avLst/>
                <a:gdLst>
                  <a:gd name="T0" fmla="*/ 963 w 992"/>
                  <a:gd name="T1" fmla="*/ 709 h 1418"/>
                  <a:gd name="T2" fmla="*/ 907 w 992"/>
                  <a:gd name="T3" fmla="*/ 766 h 1418"/>
                  <a:gd name="T4" fmla="*/ 737 w 992"/>
                  <a:gd name="T5" fmla="*/ 737 h 1418"/>
                  <a:gd name="T6" fmla="*/ 680 w 992"/>
                  <a:gd name="T7" fmla="*/ 681 h 1418"/>
                  <a:gd name="T8" fmla="*/ 595 w 992"/>
                  <a:gd name="T9" fmla="*/ 737 h 1418"/>
                  <a:gd name="T10" fmla="*/ 538 w 992"/>
                  <a:gd name="T11" fmla="*/ 652 h 1418"/>
                  <a:gd name="T12" fmla="*/ 538 w 992"/>
                  <a:gd name="T13" fmla="*/ 567 h 1418"/>
                  <a:gd name="T14" fmla="*/ 453 w 992"/>
                  <a:gd name="T15" fmla="*/ 426 h 1418"/>
                  <a:gd name="T16" fmla="*/ 482 w 992"/>
                  <a:gd name="T17" fmla="*/ 341 h 1418"/>
                  <a:gd name="T18" fmla="*/ 397 w 992"/>
                  <a:gd name="T19" fmla="*/ 284 h 1418"/>
                  <a:gd name="T20" fmla="*/ 425 w 992"/>
                  <a:gd name="T21" fmla="*/ 142 h 1418"/>
                  <a:gd name="T22" fmla="*/ 311 w 992"/>
                  <a:gd name="T23" fmla="*/ 57 h 1418"/>
                  <a:gd name="T24" fmla="*/ 226 w 992"/>
                  <a:gd name="T25" fmla="*/ 114 h 1418"/>
                  <a:gd name="T26" fmla="*/ 170 w 992"/>
                  <a:gd name="T27" fmla="*/ 0 h 1418"/>
                  <a:gd name="T28" fmla="*/ 113 w 992"/>
                  <a:gd name="T29" fmla="*/ 114 h 1418"/>
                  <a:gd name="T30" fmla="*/ 85 w 992"/>
                  <a:gd name="T31" fmla="*/ 142 h 1418"/>
                  <a:gd name="T32" fmla="*/ 198 w 992"/>
                  <a:gd name="T33" fmla="*/ 312 h 1418"/>
                  <a:gd name="T34" fmla="*/ 113 w 992"/>
                  <a:gd name="T35" fmla="*/ 426 h 1418"/>
                  <a:gd name="T36" fmla="*/ 170 w 992"/>
                  <a:gd name="T37" fmla="*/ 539 h 1418"/>
                  <a:gd name="T38" fmla="*/ 141 w 992"/>
                  <a:gd name="T39" fmla="*/ 652 h 1418"/>
                  <a:gd name="T40" fmla="*/ 28 w 992"/>
                  <a:gd name="T41" fmla="*/ 681 h 1418"/>
                  <a:gd name="T42" fmla="*/ 0 w 992"/>
                  <a:gd name="T43" fmla="*/ 794 h 1418"/>
                  <a:gd name="T44" fmla="*/ 28 w 992"/>
                  <a:gd name="T45" fmla="*/ 822 h 1418"/>
                  <a:gd name="T46" fmla="*/ 0 w 992"/>
                  <a:gd name="T47" fmla="*/ 879 h 1418"/>
                  <a:gd name="T48" fmla="*/ 85 w 992"/>
                  <a:gd name="T49" fmla="*/ 964 h 1418"/>
                  <a:gd name="T50" fmla="*/ 141 w 992"/>
                  <a:gd name="T51" fmla="*/ 908 h 1418"/>
                  <a:gd name="T52" fmla="*/ 226 w 992"/>
                  <a:gd name="T53" fmla="*/ 964 h 1418"/>
                  <a:gd name="T54" fmla="*/ 283 w 992"/>
                  <a:gd name="T55" fmla="*/ 1078 h 1418"/>
                  <a:gd name="T56" fmla="*/ 340 w 992"/>
                  <a:gd name="T57" fmla="*/ 1049 h 1418"/>
                  <a:gd name="T58" fmla="*/ 340 w 992"/>
                  <a:gd name="T59" fmla="*/ 1106 h 1418"/>
                  <a:gd name="T60" fmla="*/ 283 w 992"/>
                  <a:gd name="T61" fmla="*/ 1163 h 1418"/>
                  <a:gd name="T62" fmla="*/ 368 w 992"/>
                  <a:gd name="T63" fmla="*/ 1248 h 1418"/>
                  <a:gd name="T64" fmla="*/ 397 w 992"/>
                  <a:gd name="T65" fmla="*/ 1333 h 1418"/>
                  <a:gd name="T66" fmla="*/ 652 w 992"/>
                  <a:gd name="T67" fmla="*/ 1248 h 1418"/>
                  <a:gd name="T68" fmla="*/ 680 w 992"/>
                  <a:gd name="T69" fmla="*/ 1361 h 1418"/>
                  <a:gd name="T70" fmla="*/ 765 w 992"/>
                  <a:gd name="T71" fmla="*/ 1418 h 1418"/>
                  <a:gd name="T72" fmla="*/ 822 w 992"/>
                  <a:gd name="T73" fmla="*/ 1361 h 1418"/>
                  <a:gd name="T74" fmla="*/ 793 w 992"/>
                  <a:gd name="T75" fmla="*/ 1333 h 1418"/>
                  <a:gd name="T76" fmla="*/ 737 w 992"/>
                  <a:gd name="T77" fmla="*/ 1304 h 1418"/>
                  <a:gd name="T78" fmla="*/ 737 w 992"/>
                  <a:gd name="T79" fmla="*/ 1219 h 1418"/>
                  <a:gd name="T80" fmla="*/ 793 w 992"/>
                  <a:gd name="T81" fmla="*/ 1219 h 1418"/>
                  <a:gd name="T82" fmla="*/ 765 w 992"/>
                  <a:gd name="T83" fmla="*/ 1134 h 1418"/>
                  <a:gd name="T84" fmla="*/ 878 w 992"/>
                  <a:gd name="T85" fmla="*/ 1134 h 1418"/>
                  <a:gd name="T86" fmla="*/ 878 w 992"/>
                  <a:gd name="T87" fmla="*/ 1021 h 1418"/>
                  <a:gd name="T88" fmla="*/ 850 w 992"/>
                  <a:gd name="T89" fmla="*/ 822 h 1418"/>
                  <a:gd name="T90" fmla="*/ 992 w 992"/>
                  <a:gd name="T91" fmla="*/ 794 h 1418"/>
                  <a:gd name="T92" fmla="*/ 963 w 992"/>
                  <a:gd name="T93" fmla="*/ 709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418">
                    <a:moveTo>
                      <a:pt x="963" y="709"/>
                    </a:moveTo>
                    <a:lnTo>
                      <a:pt x="907" y="766"/>
                    </a:lnTo>
                    <a:lnTo>
                      <a:pt x="737" y="737"/>
                    </a:lnTo>
                    <a:lnTo>
                      <a:pt x="680" y="681"/>
                    </a:lnTo>
                    <a:lnTo>
                      <a:pt x="595" y="737"/>
                    </a:lnTo>
                    <a:lnTo>
                      <a:pt x="538" y="652"/>
                    </a:lnTo>
                    <a:lnTo>
                      <a:pt x="538" y="567"/>
                    </a:lnTo>
                    <a:lnTo>
                      <a:pt x="453" y="426"/>
                    </a:lnTo>
                    <a:lnTo>
                      <a:pt x="482" y="341"/>
                    </a:lnTo>
                    <a:lnTo>
                      <a:pt x="397" y="284"/>
                    </a:lnTo>
                    <a:lnTo>
                      <a:pt x="425" y="142"/>
                    </a:lnTo>
                    <a:lnTo>
                      <a:pt x="311" y="57"/>
                    </a:lnTo>
                    <a:lnTo>
                      <a:pt x="226" y="114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198" y="312"/>
                    </a:lnTo>
                    <a:lnTo>
                      <a:pt x="113" y="426"/>
                    </a:lnTo>
                    <a:lnTo>
                      <a:pt x="170" y="539"/>
                    </a:lnTo>
                    <a:lnTo>
                      <a:pt x="141" y="652"/>
                    </a:lnTo>
                    <a:lnTo>
                      <a:pt x="28" y="681"/>
                    </a:lnTo>
                    <a:lnTo>
                      <a:pt x="0" y="794"/>
                    </a:lnTo>
                    <a:lnTo>
                      <a:pt x="28" y="822"/>
                    </a:lnTo>
                    <a:lnTo>
                      <a:pt x="0" y="879"/>
                    </a:lnTo>
                    <a:lnTo>
                      <a:pt x="85" y="964"/>
                    </a:lnTo>
                    <a:lnTo>
                      <a:pt x="141" y="908"/>
                    </a:lnTo>
                    <a:lnTo>
                      <a:pt x="226" y="964"/>
                    </a:lnTo>
                    <a:lnTo>
                      <a:pt x="283" y="1078"/>
                    </a:lnTo>
                    <a:lnTo>
                      <a:pt x="340" y="1049"/>
                    </a:lnTo>
                    <a:lnTo>
                      <a:pt x="340" y="1106"/>
                    </a:lnTo>
                    <a:lnTo>
                      <a:pt x="283" y="1163"/>
                    </a:lnTo>
                    <a:lnTo>
                      <a:pt x="368" y="1248"/>
                    </a:lnTo>
                    <a:lnTo>
                      <a:pt x="397" y="1333"/>
                    </a:lnTo>
                    <a:lnTo>
                      <a:pt x="652" y="1248"/>
                    </a:lnTo>
                    <a:lnTo>
                      <a:pt x="680" y="1361"/>
                    </a:lnTo>
                    <a:lnTo>
                      <a:pt x="765" y="1418"/>
                    </a:lnTo>
                    <a:lnTo>
                      <a:pt x="822" y="1361"/>
                    </a:lnTo>
                    <a:lnTo>
                      <a:pt x="793" y="1333"/>
                    </a:lnTo>
                    <a:lnTo>
                      <a:pt x="737" y="1304"/>
                    </a:lnTo>
                    <a:lnTo>
                      <a:pt x="737" y="1219"/>
                    </a:lnTo>
                    <a:lnTo>
                      <a:pt x="793" y="1219"/>
                    </a:lnTo>
                    <a:lnTo>
                      <a:pt x="765" y="1134"/>
                    </a:lnTo>
                    <a:lnTo>
                      <a:pt x="878" y="1134"/>
                    </a:lnTo>
                    <a:lnTo>
                      <a:pt x="878" y="1021"/>
                    </a:lnTo>
                    <a:lnTo>
                      <a:pt x="850" y="822"/>
                    </a:lnTo>
                    <a:lnTo>
                      <a:pt x="992" y="794"/>
                    </a:lnTo>
                    <a:lnTo>
                      <a:pt x="963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87" y="3862"/>
                <a:ext cx="1191" cy="992"/>
              </a:xfrm>
              <a:custGeom>
                <a:avLst/>
                <a:gdLst>
                  <a:gd name="T0" fmla="*/ 1134 w 1191"/>
                  <a:gd name="T1" fmla="*/ 85 h 992"/>
                  <a:gd name="T2" fmla="*/ 1191 w 1191"/>
                  <a:gd name="T3" fmla="*/ 283 h 992"/>
                  <a:gd name="T4" fmla="*/ 1078 w 1191"/>
                  <a:gd name="T5" fmla="*/ 312 h 992"/>
                  <a:gd name="T6" fmla="*/ 1021 w 1191"/>
                  <a:gd name="T7" fmla="*/ 453 h 992"/>
                  <a:gd name="T8" fmla="*/ 936 w 1191"/>
                  <a:gd name="T9" fmla="*/ 510 h 992"/>
                  <a:gd name="T10" fmla="*/ 851 w 1191"/>
                  <a:gd name="T11" fmla="*/ 453 h 992"/>
                  <a:gd name="T12" fmla="*/ 738 w 1191"/>
                  <a:gd name="T13" fmla="*/ 539 h 992"/>
                  <a:gd name="T14" fmla="*/ 766 w 1191"/>
                  <a:gd name="T15" fmla="*/ 595 h 992"/>
                  <a:gd name="T16" fmla="*/ 766 w 1191"/>
                  <a:gd name="T17" fmla="*/ 680 h 992"/>
                  <a:gd name="T18" fmla="*/ 823 w 1191"/>
                  <a:gd name="T19" fmla="*/ 737 h 992"/>
                  <a:gd name="T20" fmla="*/ 823 w 1191"/>
                  <a:gd name="T21" fmla="*/ 822 h 992"/>
                  <a:gd name="T22" fmla="*/ 738 w 1191"/>
                  <a:gd name="T23" fmla="*/ 850 h 992"/>
                  <a:gd name="T24" fmla="*/ 681 w 1191"/>
                  <a:gd name="T25" fmla="*/ 992 h 992"/>
                  <a:gd name="T26" fmla="*/ 511 w 1191"/>
                  <a:gd name="T27" fmla="*/ 992 h 992"/>
                  <a:gd name="T28" fmla="*/ 426 w 1191"/>
                  <a:gd name="T29" fmla="*/ 935 h 992"/>
                  <a:gd name="T30" fmla="*/ 426 w 1191"/>
                  <a:gd name="T31" fmla="*/ 822 h 992"/>
                  <a:gd name="T32" fmla="*/ 341 w 1191"/>
                  <a:gd name="T33" fmla="*/ 737 h 992"/>
                  <a:gd name="T34" fmla="*/ 341 w 1191"/>
                  <a:gd name="T35" fmla="*/ 595 h 992"/>
                  <a:gd name="T36" fmla="*/ 29 w 1191"/>
                  <a:gd name="T37" fmla="*/ 397 h 992"/>
                  <a:gd name="T38" fmla="*/ 0 w 1191"/>
                  <a:gd name="T39" fmla="*/ 312 h 992"/>
                  <a:gd name="T40" fmla="*/ 57 w 1191"/>
                  <a:gd name="T41" fmla="*/ 255 h 992"/>
                  <a:gd name="T42" fmla="*/ 57 w 1191"/>
                  <a:gd name="T43" fmla="*/ 170 h 992"/>
                  <a:gd name="T44" fmla="*/ 171 w 1191"/>
                  <a:gd name="T45" fmla="*/ 142 h 992"/>
                  <a:gd name="T46" fmla="*/ 171 w 1191"/>
                  <a:gd name="T47" fmla="*/ 198 h 992"/>
                  <a:gd name="T48" fmla="*/ 227 w 1191"/>
                  <a:gd name="T49" fmla="*/ 170 h 992"/>
                  <a:gd name="T50" fmla="*/ 256 w 1191"/>
                  <a:gd name="T51" fmla="*/ 227 h 992"/>
                  <a:gd name="T52" fmla="*/ 312 w 1191"/>
                  <a:gd name="T53" fmla="*/ 170 h 992"/>
                  <a:gd name="T54" fmla="*/ 511 w 1191"/>
                  <a:gd name="T55" fmla="*/ 198 h 992"/>
                  <a:gd name="T56" fmla="*/ 567 w 1191"/>
                  <a:gd name="T57" fmla="*/ 142 h 992"/>
                  <a:gd name="T58" fmla="*/ 653 w 1191"/>
                  <a:gd name="T59" fmla="*/ 198 h 992"/>
                  <a:gd name="T60" fmla="*/ 738 w 1191"/>
                  <a:gd name="T61" fmla="*/ 85 h 992"/>
                  <a:gd name="T62" fmla="*/ 879 w 1191"/>
                  <a:gd name="T63" fmla="*/ 0 h 992"/>
                  <a:gd name="T64" fmla="*/ 993 w 1191"/>
                  <a:gd name="T65" fmla="*/ 85 h 992"/>
                  <a:gd name="T66" fmla="*/ 1134 w 1191"/>
                  <a:gd name="T67" fmla="*/ 85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91" h="992">
                    <a:moveTo>
                      <a:pt x="1134" y="85"/>
                    </a:moveTo>
                    <a:lnTo>
                      <a:pt x="1191" y="283"/>
                    </a:lnTo>
                    <a:lnTo>
                      <a:pt x="1078" y="312"/>
                    </a:lnTo>
                    <a:lnTo>
                      <a:pt x="1021" y="453"/>
                    </a:lnTo>
                    <a:lnTo>
                      <a:pt x="936" y="510"/>
                    </a:lnTo>
                    <a:lnTo>
                      <a:pt x="851" y="453"/>
                    </a:lnTo>
                    <a:lnTo>
                      <a:pt x="738" y="539"/>
                    </a:lnTo>
                    <a:lnTo>
                      <a:pt x="766" y="595"/>
                    </a:lnTo>
                    <a:lnTo>
                      <a:pt x="766" y="680"/>
                    </a:lnTo>
                    <a:lnTo>
                      <a:pt x="823" y="737"/>
                    </a:lnTo>
                    <a:lnTo>
                      <a:pt x="823" y="822"/>
                    </a:lnTo>
                    <a:lnTo>
                      <a:pt x="738" y="850"/>
                    </a:lnTo>
                    <a:lnTo>
                      <a:pt x="681" y="992"/>
                    </a:lnTo>
                    <a:lnTo>
                      <a:pt x="511" y="992"/>
                    </a:lnTo>
                    <a:lnTo>
                      <a:pt x="426" y="935"/>
                    </a:lnTo>
                    <a:lnTo>
                      <a:pt x="426" y="822"/>
                    </a:lnTo>
                    <a:lnTo>
                      <a:pt x="341" y="737"/>
                    </a:lnTo>
                    <a:lnTo>
                      <a:pt x="341" y="595"/>
                    </a:lnTo>
                    <a:lnTo>
                      <a:pt x="29" y="397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57" y="170"/>
                    </a:lnTo>
                    <a:lnTo>
                      <a:pt x="171" y="142"/>
                    </a:lnTo>
                    <a:lnTo>
                      <a:pt x="171" y="198"/>
                    </a:lnTo>
                    <a:lnTo>
                      <a:pt x="227" y="170"/>
                    </a:lnTo>
                    <a:lnTo>
                      <a:pt x="256" y="227"/>
                    </a:lnTo>
                    <a:lnTo>
                      <a:pt x="312" y="17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53" y="198"/>
                    </a:lnTo>
                    <a:lnTo>
                      <a:pt x="738" y="85"/>
                    </a:lnTo>
                    <a:lnTo>
                      <a:pt x="879" y="0"/>
                    </a:lnTo>
                    <a:lnTo>
                      <a:pt x="993" y="85"/>
                    </a:lnTo>
                    <a:lnTo>
                      <a:pt x="113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485" y="3890"/>
                <a:ext cx="794" cy="822"/>
              </a:xfrm>
              <a:custGeom>
                <a:avLst/>
                <a:gdLst>
                  <a:gd name="T0" fmla="*/ 0 w 794"/>
                  <a:gd name="T1" fmla="*/ 0 h 822"/>
                  <a:gd name="T2" fmla="*/ 29 w 794"/>
                  <a:gd name="T3" fmla="*/ 57 h 822"/>
                  <a:gd name="T4" fmla="*/ 85 w 794"/>
                  <a:gd name="T5" fmla="*/ 29 h 822"/>
                  <a:gd name="T6" fmla="*/ 142 w 794"/>
                  <a:gd name="T7" fmla="*/ 29 h 822"/>
                  <a:gd name="T8" fmla="*/ 170 w 794"/>
                  <a:gd name="T9" fmla="*/ 170 h 822"/>
                  <a:gd name="T10" fmla="*/ 312 w 794"/>
                  <a:gd name="T11" fmla="*/ 170 h 822"/>
                  <a:gd name="T12" fmla="*/ 397 w 794"/>
                  <a:gd name="T13" fmla="*/ 284 h 822"/>
                  <a:gd name="T14" fmla="*/ 511 w 794"/>
                  <a:gd name="T15" fmla="*/ 340 h 822"/>
                  <a:gd name="T16" fmla="*/ 624 w 794"/>
                  <a:gd name="T17" fmla="*/ 511 h 822"/>
                  <a:gd name="T18" fmla="*/ 737 w 794"/>
                  <a:gd name="T19" fmla="*/ 567 h 822"/>
                  <a:gd name="T20" fmla="*/ 794 w 794"/>
                  <a:gd name="T21" fmla="*/ 567 h 822"/>
                  <a:gd name="T22" fmla="*/ 794 w 794"/>
                  <a:gd name="T23" fmla="*/ 624 h 822"/>
                  <a:gd name="T24" fmla="*/ 766 w 794"/>
                  <a:gd name="T25" fmla="*/ 652 h 822"/>
                  <a:gd name="T26" fmla="*/ 794 w 794"/>
                  <a:gd name="T27" fmla="*/ 681 h 822"/>
                  <a:gd name="T28" fmla="*/ 737 w 794"/>
                  <a:gd name="T29" fmla="*/ 794 h 822"/>
                  <a:gd name="T30" fmla="*/ 681 w 794"/>
                  <a:gd name="T31" fmla="*/ 766 h 822"/>
                  <a:gd name="T32" fmla="*/ 567 w 794"/>
                  <a:gd name="T33" fmla="*/ 766 h 822"/>
                  <a:gd name="T34" fmla="*/ 539 w 794"/>
                  <a:gd name="T35" fmla="*/ 822 h 822"/>
                  <a:gd name="T36" fmla="*/ 482 w 794"/>
                  <a:gd name="T37" fmla="*/ 822 h 822"/>
                  <a:gd name="T38" fmla="*/ 426 w 794"/>
                  <a:gd name="T39" fmla="*/ 766 h 822"/>
                  <a:gd name="T40" fmla="*/ 312 w 794"/>
                  <a:gd name="T41" fmla="*/ 737 h 822"/>
                  <a:gd name="T42" fmla="*/ 369 w 794"/>
                  <a:gd name="T43" fmla="*/ 652 h 822"/>
                  <a:gd name="T44" fmla="*/ 312 w 794"/>
                  <a:gd name="T45" fmla="*/ 511 h 822"/>
                  <a:gd name="T46" fmla="*/ 114 w 794"/>
                  <a:gd name="T47" fmla="*/ 425 h 822"/>
                  <a:gd name="T48" fmla="*/ 29 w 794"/>
                  <a:gd name="T49" fmla="*/ 170 h 822"/>
                  <a:gd name="T50" fmla="*/ 0 w 794"/>
                  <a:gd name="T51" fmla="*/ 142 h 822"/>
                  <a:gd name="T52" fmla="*/ 0 w 794"/>
                  <a:gd name="T53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4" h="822">
                    <a:moveTo>
                      <a:pt x="0" y="0"/>
                    </a:moveTo>
                    <a:lnTo>
                      <a:pt x="29" y="57"/>
                    </a:lnTo>
                    <a:lnTo>
                      <a:pt x="85" y="29"/>
                    </a:lnTo>
                    <a:lnTo>
                      <a:pt x="142" y="29"/>
                    </a:lnTo>
                    <a:lnTo>
                      <a:pt x="170" y="170"/>
                    </a:lnTo>
                    <a:lnTo>
                      <a:pt x="312" y="170"/>
                    </a:lnTo>
                    <a:lnTo>
                      <a:pt x="397" y="284"/>
                    </a:lnTo>
                    <a:lnTo>
                      <a:pt x="511" y="340"/>
                    </a:lnTo>
                    <a:lnTo>
                      <a:pt x="624" y="511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66" y="652"/>
                    </a:lnTo>
                    <a:lnTo>
                      <a:pt x="794" y="681"/>
                    </a:lnTo>
                    <a:lnTo>
                      <a:pt x="737" y="794"/>
                    </a:lnTo>
                    <a:lnTo>
                      <a:pt x="681" y="766"/>
                    </a:lnTo>
                    <a:lnTo>
                      <a:pt x="567" y="766"/>
                    </a:lnTo>
                    <a:lnTo>
                      <a:pt x="539" y="822"/>
                    </a:lnTo>
                    <a:lnTo>
                      <a:pt x="482" y="822"/>
                    </a:lnTo>
                    <a:lnTo>
                      <a:pt x="426" y="766"/>
                    </a:lnTo>
                    <a:lnTo>
                      <a:pt x="312" y="737"/>
                    </a:lnTo>
                    <a:lnTo>
                      <a:pt x="369" y="652"/>
                    </a:lnTo>
                    <a:lnTo>
                      <a:pt x="312" y="511"/>
                    </a:lnTo>
                    <a:lnTo>
                      <a:pt x="114" y="425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287" y="3890"/>
                <a:ext cx="567" cy="794"/>
              </a:xfrm>
              <a:custGeom>
                <a:avLst/>
                <a:gdLst>
                  <a:gd name="T0" fmla="*/ 198 w 567"/>
                  <a:gd name="T1" fmla="*/ 0 h 794"/>
                  <a:gd name="T2" fmla="*/ 113 w 567"/>
                  <a:gd name="T3" fmla="*/ 29 h 794"/>
                  <a:gd name="T4" fmla="*/ 113 w 567"/>
                  <a:gd name="T5" fmla="*/ 170 h 794"/>
                  <a:gd name="T6" fmla="*/ 170 w 567"/>
                  <a:gd name="T7" fmla="*/ 227 h 794"/>
                  <a:gd name="T8" fmla="*/ 57 w 567"/>
                  <a:gd name="T9" fmla="*/ 284 h 794"/>
                  <a:gd name="T10" fmla="*/ 85 w 567"/>
                  <a:gd name="T11" fmla="*/ 312 h 794"/>
                  <a:gd name="T12" fmla="*/ 85 w 567"/>
                  <a:gd name="T13" fmla="*/ 397 h 794"/>
                  <a:gd name="T14" fmla="*/ 28 w 567"/>
                  <a:gd name="T15" fmla="*/ 425 h 794"/>
                  <a:gd name="T16" fmla="*/ 28 w 567"/>
                  <a:gd name="T17" fmla="*/ 511 h 794"/>
                  <a:gd name="T18" fmla="*/ 0 w 567"/>
                  <a:gd name="T19" fmla="*/ 567 h 794"/>
                  <a:gd name="T20" fmla="*/ 57 w 567"/>
                  <a:gd name="T21" fmla="*/ 624 h 794"/>
                  <a:gd name="T22" fmla="*/ 85 w 567"/>
                  <a:gd name="T23" fmla="*/ 709 h 794"/>
                  <a:gd name="T24" fmla="*/ 198 w 567"/>
                  <a:gd name="T25" fmla="*/ 709 h 794"/>
                  <a:gd name="T26" fmla="*/ 283 w 567"/>
                  <a:gd name="T27" fmla="*/ 681 h 794"/>
                  <a:gd name="T28" fmla="*/ 340 w 567"/>
                  <a:gd name="T29" fmla="*/ 794 h 794"/>
                  <a:gd name="T30" fmla="*/ 397 w 567"/>
                  <a:gd name="T31" fmla="*/ 766 h 794"/>
                  <a:gd name="T32" fmla="*/ 482 w 567"/>
                  <a:gd name="T33" fmla="*/ 794 h 794"/>
                  <a:gd name="T34" fmla="*/ 510 w 567"/>
                  <a:gd name="T35" fmla="*/ 737 h 794"/>
                  <a:gd name="T36" fmla="*/ 567 w 567"/>
                  <a:gd name="T37" fmla="*/ 652 h 794"/>
                  <a:gd name="T38" fmla="*/ 510 w 567"/>
                  <a:gd name="T39" fmla="*/ 511 h 794"/>
                  <a:gd name="T40" fmla="*/ 312 w 567"/>
                  <a:gd name="T41" fmla="*/ 425 h 794"/>
                  <a:gd name="T42" fmla="*/ 227 w 567"/>
                  <a:gd name="T43" fmla="*/ 170 h 794"/>
                  <a:gd name="T44" fmla="*/ 198 w 567"/>
                  <a:gd name="T45" fmla="*/ 142 h 794"/>
                  <a:gd name="T46" fmla="*/ 198 w 567"/>
                  <a:gd name="T4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794">
                    <a:moveTo>
                      <a:pt x="198" y="0"/>
                    </a:moveTo>
                    <a:lnTo>
                      <a:pt x="113" y="29"/>
                    </a:lnTo>
                    <a:lnTo>
                      <a:pt x="113" y="170"/>
                    </a:lnTo>
                    <a:lnTo>
                      <a:pt x="170" y="227"/>
                    </a:lnTo>
                    <a:lnTo>
                      <a:pt x="57" y="284"/>
                    </a:lnTo>
                    <a:lnTo>
                      <a:pt x="85" y="312"/>
                    </a:lnTo>
                    <a:lnTo>
                      <a:pt x="85" y="397"/>
                    </a:lnTo>
                    <a:lnTo>
                      <a:pt x="28" y="425"/>
                    </a:lnTo>
                    <a:lnTo>
                      <a:pt x="28" y="511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5" y="709"/>
                    </a:lnTo>
                    <a:lnTo>
                      <a:pt x="198" y="709"/>
                    </a:lnTo>
                    <a:lnTo>
                      <a:pt x="283" y="681"/>
                    </a:lnTo>
                    <a:lnTo>
                      <a:pt x="340" y="794"/>
                    </a:lnTo>
                    <a:lnTo>
                      <a:pt x="397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652"/>
                    </a:lnTo>
                    <a:lnTo>
                      <a:pt x="510" y="511"/>
                    </a:lnTo>
                    <a:lnTo>
                      <a:pt x="312" y="425"/>
                    </a:lnTo>
                    <a:lnTo>
                      <a:pt x="227" y="170"/>
                    </a:lnTo>
                    <a:lnTo>
                      <a:pt x="198" y="142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833" y="2955"/>
                <a:ext cx="1021" cy="964"/>
              </a:xfrm>
              <a:custGeom>
                <a:avLst/>
                <a:gdLst>
                  <a:gd name="T0" fmla="*/ 255 w 1021"/>
                  <a:gd name="T1" fmla="*/ 794 h 964"/>
                  <a:gd name="T2" fmla="*/ 341 w 1021"/>
                  <a:gd name="T3" fmla="*/ 879 h 964"/>
                  <a:gd name="T4" fmla="*/ 369 w 1021"/>
                  <a:gd name="T5" fmla="*/ 850 h 964"/>
                  <a:gd name="T6" fmla="*/ 397 w 1021"/>
                  <a:gd name="T7" fmla="*/ 907 h 964"/>
                  <a:gd name="T8" fmla="*/ 511 w 1021"/>
                  <a:gd name="T9" fmla="*/ 907 h 964"/>
                  <a:gd name="T10" fmla="*/ 567 w 1021"/>
                  <a:gd name="T11" fmla="*/ 964 h 964"/>
                  <a:gd name="T12" fmla="*/ 652 w 1021"/>
                  <a:gd name="T13" fmla="*/ 935 h 964"/>
                  <a:gd name="T14" fmla="*/ 624 w 1021"/>
                  <a:gd name="T15" fmla="*/ 850 h 964"/>
                  <a:gd name="T16" fmla="*/ 652 w 1021"/>
                  <a:gd name="T17" fmla="*/ 822 h 964"/>
                  <a:gd name="T18" fmla="*/ 709 w 1021"/>
                  <a:gd name="T19" fmla="*/ 850 h 964"/>
                  <a:gd name="T20" fmla="*/ 766 w 1021"/>
                  <a:gd name="T21" fmla="*/ 737 h 964"/>
                  <a:gd name="T22" fmla="*/ 908 w 1021"/>
                  <a:gd name="T23" fmla="*/ 765 h 964"/>
                  <a:gd name="T24" fmla="*/ 964 w 1021"/>
                  <a:gd name="T25" fmla="*/ 680 h 964"/>
                  <a:gd name="T26" fmla="*/ 1021 w 1021"/>
                  <a:gd name="T27" fmla="*/ 680 h 964"/>
                  <a:gd name="T28" fmla="*/ 964 w 1021"/>
                  <a:gd name="T29" fmla="*/ 595 h 964"/>
                  <a:gd name="T30" fmla="*/ 1021 w 1021"/>
                  <a:gd name="T31" fmla="*/ 538 h 964"/>
                  <a:gd name="T32" fmla="*/ 936 w 1021"/>
                  <a:gd name="T33" fmla="*/ 538 h 964"/>
                  <a:gd name="T34" fmla="*/ 737 w 1021"/>
                  <a:gd name="T35" fmla="*/ 255 h 964"/>
                  <a:gd name="T36" fmla="*/ 737 w 1021"/>
                  <a:gd name="T37" fmla="*/ 198 h 964"/>
                  <a:gd name="T38" fmla="*/ 681 w 1021"/>
                  <a:gd name="T39" fmla="*/ 85 h 964"/>
                  <a:gd name="T40" fmla="*/ 567 w 1021"/>
                  <a:gd name="T41" fmla="*/ 28 h 964"/>
                  <a:gd name="T42" fmla="*/ 511 w 1021"/>
                  <a:gd name="T43" fmla="*/ 85 h 964"/>
                  <a:gd name="T44" fmla="*/ 482 w 1021"/>
                  <a:gd name="T45" fmla="*/ 28 h 964"/>
                  <a:gd name="T46" fmla="*/ 369 w 1021"/>
                  <a:gd name="T47" fmla="*/ 56 h 964"/>
                  <a:gd name="T48" fmla="*/ 312 w 1021"/>
                  <a:gd name="T49" fmla="*/ 0 h 964"/>
                  <a:gd name="T50" fmla="*/ 255 w 1021"/>
                  <a:gd name="T51" fmla="*/ 0 h 964"/>
                  <a:gd name="T52" fmla="*/ 142 w 1021"/>
                  <a:gd name="T53" fmla="*/ 170 h 964"/>
                  <a:gd name="T54" fmla="*/ 57 w 1021"/>
                  <a:gd name="T55" fmla="*/ 170 h 964"/>
                  <a:gd name="T56" fmla="*/ 57 w 1021"/>
                  <a:gd name="T57" fmla="*/ 227 h 964"/>
                  <a:gd name="T58" fmla="*/ 0 w 1021"/>
                  <a:gd name="T59" fmla="*/ 255 h 964"/>
                  <a:gd name="T60" fmla="*/ 0 w 1021"/>
                  <a:gd name="T61" fmla="*/ 340 h 964"/>
                  <a:gd name="T62" fmla="*/ 142 w 1021"/>
                  <a:gd name="T63" fmla="*/ 397 h 964"/>
                  <a:gd name="T64" fmla="*/ 114 w 1021"/>
                  <a:gd name="T65" fmla="*/ 453 h 964"/>
                  <a:gd name="T66" fmla="*/ 170 w 1021"/>
                  <a:gd name="T67" fmla="*/ 567 h 964"/>
                  <a:gd name="T68" fmla="*/ 255 w 1021"/>
                  <a:gd name="T69" fmla="*/ 595 h 964"/>
                  <a:gd name="T70" fmla="*/ 255 w 1021"/>
                  <a:gd name="T71" fmla="*/ 79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964">
                    <a:moveTo>
                      <a:pt x="255" y="794"/>
                    </a:moveTo>
                    <a:lnTo>
                      <a:pt x="341" y="879"/>
                    </a:lnTo>
                    <a:lnTo>
                      <a:pt x="369" y="850"/>
                    </a:lnTo>
                    <a:lnTo>
                      <a:pt x="397" y="907"/>
                    </a:lnTo>
                    <a:lnTo>
                      <a:pt x="511" y="907"/>
                    </a:lnTo>
                    <a:lnTo>
                      <a:pt x="567" y="964"/>
                    </a:lnTo>
                    <a:lnTo>
                      <a:pt x="652" y="935"/>
                    </a:lnTo>
                    <a:lnTo>
                      <a:pt x="624" y="850"/>
                    </a:lnTo>
                    <a:lnTo>
                      <a:pt x="652" y="822"/>
                    </a:lnTo>
                    <a:lnTo>
                      <a:pt x="709" y="850"/>
                    </a:lnTo>
                    <a:lnTo>
                      <a:pt x="766" y="737"/>
                    </a:lnTo>
                    <a:lnTo>
                      <a:pt x="908" y="765"/>
                    </a:lnTo>
                    <a:lnTo>
                      <a:pt x="964" y="680"/>
                    </a:lnTo>
                    <a:lnTo>
                      <a:pt x="1021" y="680"/>
                    </a:lnTo>
                    <a:lnTo>
                      <a:pt x="964" y="595"/>
                    </a:lnTo>
                    <a:lnTo>
                      <a:pt x="1021" y="538"/>
                    </a:lnTo>
                    <a:lnTo>
                      <a:pt x="936" y="538"/>
                    </a:lnTo>
                    <a:lnTo>
                      <a:pt x="737" y="255"/>
                    </a:lnTo>
                    <a:lnTo>
                      <a:pt x="737" y="198"/>
                    </a:lnTo>
                    <a:lnTo>
                      <a:pt x="681" y="85"/>
                    </a:lnTo>
                    <a:lnTo>
                      <a:pt x="567" y="28"/>
                    </a:lnTo>
                    <a:lnTo>
                      <a:pt x="511" y="85"/>
                    </a:lnTo>
                    <a:lnTo>
                      <a:pt x="482" y="28"/>
                    </a:lnTo>
                    <a:lnTo>
                      <a:pt x="369" y="56"/>
                    </a:lnTo>
                    <a:lnTo>
                      <a:pt x="312" y="0"/>
                    </a:lnTo>
                    <a:lnTo>
                      <a:pt x="255" y="0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40"/>
                    </a:lnTo>
                    <a:lnTo>
                      <a:pt x="142" y="397"/>
                    </a:lnTo>
                    <a:lnTo>
                      <a:pt x="114" y="453"/>
                    </a:lnTo>
                    <a:lnTo>
                      <a:pt x="170" y="567"/>
                    </a:lnTo>
                    <a:lnTo>
                      <a:pt x="255" y="595"/>
                    </a:lnTo>
                    <a:lnTo>
                      <a:pt x="255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692" y="1537"/>
                <a:ext cx="1219" cy="1503"/>
              </a:xfrm>
              <a:custGeom>
                <a:avLst/>
                <a:gdLst>
                  <a:gd name="T0" fmla="*/ 396 w 1219"/>
                  <a:gd name="T1" fmla="*/ 1418 h 1503"/>
                  <a:gd name="T2" fmla="*/ 453 w 1219"/>
                  <a:gd name="T3" fmla="*/ 1418 h 1503"/>
                  <a:gd name="T4" fmla="*/ 510 w 1219"/>
                  <a:gd name="T5" fmla="*/ 1474 h 1503"/>
                  <a:gd name="T6" fmla="*/ 623 w 1219"/>
                  <a:gd name="T7" fmla="*/ 1446 h 1503"/>
                  <a:gd name="T8" fmla="*/ 652 w 1219"/>
                  <a:gd name="T9" fmla="*/ 1503 h 1503"/>
                  <a:gd name="T10" fmla="*/ 708 w 1219"/>
                  <a:gd name="T11" fmla="*/ 1446 h 1503"/>
                  <a:gd name="T12" fmla="*/ 708 w 1219"/>
                  <a:gd name="T13" fmla="*/ 1389 h 1503"/>
                  <a:gd name="T14" fmla="*/ 765 w 1219"/>
                  <a:gd name="T15" fmla="*/ 1276 h 1503"/>
                  <a:gd name="T16" fmla="*/ 822 w 1219"/>
                  <a:gd name="T17" fmla="*/ 1304 h 1503"/>
                  <a:gd name="T18" fmla="*/ 850 w 1219"/>
                  <a:gd name="T19" fmla="*/ 1276 h 1503"/>
                  <a:gd name="T20" fmla="*/ 822 w 1219"/>
                  <a:gd name="T21" fmla="*/ 1248 h 1503"/>
                  <a:gd name="T22" fmla="*/ 793 w 1219"/>
                  <a:gd name="T23" fmla="*/ 1134 h 1503"/>
                  <a:gd name="T24" fmla="*/ 878 w 1219"/>
                  <a:gd name="T25" fmla="*/ 1163 h 1503"/>
                  <a:gd name="T26" fmla="*/ 878 w 1219"/>
                  <a:gd name="T27" fmla="*/ 1106 h 1503"/>
                  <a:gd name="T28" fmla="*/ 1020 w 1219"/>
                  <a:gd name="T29" fmla="*/ 1078 h 1503"/>
                  <a:gd name="T30" fmla="*/ 1077 w 1219"/>
                  <a:gd name="T31" fmla="*/ 992 h 1503"/>
                  <a:gd name="T32" fmla="*/ 1020 w 1219"/>
                  <a:gd name="T33" fmla="*/ 936 h 1503"/>
                  <a:gd name="T34" fmla="*/ 1020 w 1219"/>
                  <a:gd name="T35" fmla="*/ 794 h 1503"/>
                  <a:gd name="T36" fmla="*/ 1219 w 1219"/>
                  <a:gd name="T37" fmla="*/ 709 h 1503"/>
                  <a:gd name="T38" fmla="*/ 1219 w 1219"/>
                  <a:gd name="T39" fmla="*/ 652 h 1503"/>
                  <a:gd name="T40" fmla="*/ 1105 w 1219"/>
                  <a:gd name="T41" fmla="*/ 482 h 1503"/>
                  <a:gd name="T42" fmla="*/ 1162 w 1219"/>
                  <a:gd name="T43" fmla="*/ 482 h 1503"/>
                  <a:gd name="T44" fmla="*/ 1134 w 1219"/>
                  <a:gd name="T45" fmla="*/ 397 h 1503"/>
                  <a:gd name="T46" fmla="*/ 1020 w 1219"/>
                  <a:gd name="T47" fmla="*/ 397 h 1503"/>
                  <a:gd name="T48" fmla="*/ 963 w 1219"/>
                  <a:gd name="T49" fmla="*/ 369 h 1503"/>
                  <a:gd name="T50" fmla="*/ 907 w 1219"/>
                  <a:gd name="T51" fmla="*/ 369 h 1503"/>
                  <a:gd name="T52" fmla="*/ 850 w 1219"/>
                  <a:gd name="T53" fmla="*/ 255 h 1503"/>
                  <a:gd name="T54" fmla="*/ 907 w 1219"/>
                  <a:gd name="T55" fmla="*/ 170 h 1503"/>
                  <a:gd name="T56" fmla="*/ 850 w 1219"/>
                  <a:gd name="T57" fmla="*/ 142 h 1503"/>
                  <a:gd name="T58" fmla="*/ 850 w 1219"/>
                  <a:gd name="T59" fmla="*/ 57 h 1503"/>
                  <a:gd name="T60" fmla="*/ 822 w 1219"/>
                  <a:gd name="T61" fmla="*/ 0 h 1503"/>
                  <a:gd name="T62" fmla="*/ 708 w 1219"/>
                  <a:gd name="T63" fmla="*/ 0 h 1503"/>
                  <a:gd name="T64" fmla="*/ 708 w 1219"/>
                  <a:gd name="T65" fmla="*/ 114 h 1503"/>
                  <a:gd name="T66" fmla="*/ 652 w 1219"/>
                  <a:gd name="T67" fmla="*/ 199 h 1503"/>
                  <a:gd name="T68" fmla="*/ 567 w 1219"/>
                  <a:gd name="T69" fmla="*/ 199 h 1503"/>
                  <a:gd name="T70" fmla="*/ 510 w 1219"/>
                  <a:gd name="T71" fmla="*/ 227 h 1503"/>
                  <a:gd name="T72" fmla="*/ 453 w 1219"/>
                  <a:gd name="T73" fmla="*/ 199 h 1503"/>
                  <a:gd name="T74" fmla="*/ 396 w 1219"/>
                  <a:gd name="T75" fmla="*/ 114 h 1503"/>
                  <a:gd name="T76" fmla="*/ 226 w 1219"/>
                  <a:gd name="T77" fmla="*/ 57 h 1503"/>
                  <a:gd name="T78" fmla="*/ 141 w 1219"/>
                  <a:gd name="T79" fmla="*/ 85 h 1503"/>
                  <a:gd name="T80" fmla="*/ 141 w 1219"/>
                  <a:gd name="T81" fmla="*/ 227 h 1503"/>
                  <a:gd name="T82" fmla="*/ 56 w 1219"/>
                  <a:gd name="T83" fmla="*/ 284 h 1503"/>
                  <a:gd name="T84" fmla="*/ 56 w 1219"/>
                  <a:gd name="T85" fmla="*/ 397 h 1503"/>
                  <a:gd name="T86" fmla="*/ 0 w 1219"/>
                  <a:gd name="T87" fmla="*/ 425 h 1503"/>
                  <a:gd name="T88" fmla="*/ 0 w 1219"/>
                  <a:gd name="T89" fmla="*/ 567 h 1503"/>
                  <a:gd name="T90" fmla="*/ 56 w 1219"/>
                  <a:gd name="T91" fmla="*/ 681 h 1503"/>
                  <a:gd name="T92" fmla="*/ 56 w 1219"/>
                  <a:gd name="T93" fmla="*/ 766 h 1503"/>
                  <a:gd name="T94" fmla="*/ 141 w 1219"/>
                  <a:gd name="T95" fmla="*/ 964 h 1503"/>
                  <a:gd name="T96" fmla="*/ 255 w 1219"/>
                  <a:gd name="T97" fmla="*/ 992 h 1503"/>
                  <a:gd name="T98" fmla="*/ 311 w 1219"/>
                  <a:gd name="T99" fmla="*/ 1134 h 1503"/>
                  <a:gd name="T100" fmla="*/ 283 w 1219"/>
                  <a:gd name="T101" fmla="*/ 1191 h 1503"/>
                  <a:gd name="T102" fmla="*/ 311 w 1219"/>
                  <a:gd name="T103" fmla="*/ 1276 h 1503"/>
                  <a:gd name="T104" fmla="*/ 396 w 1219"/>
                  <a:gd name="T105" fmla="*/ 1276 h 1503"/>
                  <a:gd name="T106" fmla="*/ 425 w 1219"/>
                  <a:gd name="T107" fmla="*/ 1361 h 1503"/>
                  <a:gd name="T108" fmla="*/ 396 w 1219"/>
                  <a:gd name="T109" fmla="*/ 141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503">
                    <a:moveTo>
                      <a:pt x="396" y="1418"/>
                    </a:moveTo>
                    <a:lnTo>
                      <a:pt x="453" y="1418"/>
                    </a:lnTo>
                    <a:lnTo>
                      <a:pt x="510" y="1474"/>
                    </a:lnTo>
                    <a:lnTo>
                      <a:pt x="623" y="1446"/>
                    </a:lnTo>
                    <a:lnTo>
                      <a:pt x="652" y="1503"/>
                    </a:lnTo>
                    <a:lnTo>
                      <a:pt x="708" y="1446"/>
                    </a:lnTo>
                    <a:lnTo>
                      <a:pt x="708" y="1389"/>
                    </a:lnTo>
                    <a:lnTo>
                      <a:pt x="765" y="1276"/>
                    </a:lnTo>
                    <a:lnTo>
                      <a:pt x="822" y="1304"/>
                    </a:lnTo>
                    <a:lnTo>
                      <a:pt x="850" y="1276"/>
                    </a:lnTo>
                    <a:lnTo>
                      <a:pt x="822" y="1248"/>
                    </a:lnTo>
                    <a:lnTo>
                      <a:pt x="793" y="1134"/>
                    </a:lnTo>
                    <a:lnTo>
                      <a:pt x="878" y="1163"/>
                    </a:lnTo>
                    <a:lnTo>
                      <a:pt x="878" y="1106"/>
                    </a:lnTo>
                    <a:lnTo>
                      <a:pt x="1020" y="1078"/>
                    </a:lnTo>
                    <a:lnTo>
                      <a:pt x="1077" y="992"/>
                    </a:lnTo>
                    <a:lnTo>
                      <a:pt x="1020" y="936"/>
                    </a:lnTo>
                    <a:lnTo>
                      <a:pt x="1020" y="794"/>
                    </a:lnTo>
                    <a:lnTo>
                      <a:pt x="1219" y="709"/>
                    </a:lnTo>
                    <a:lnTo>
                      <a:pt x="1219" y="652"/>
                    </a:lnTo>
                    <a:lnTo>
                      <a:pt x="1105" y="482"/>
                    </a:lnTo>
                    <a:lnTo>
                      <a:pt x="1162" y="482"/>
                    </a:lnTo>
                    <a:lnTo>
                      <a:pt x="1134" y="397"/>
                    </a:lnTo>
                    <a:lnTo>
                      <a:pt x="1020" y="397"/>
                    </a:lnTo>
                    <a:lnTo>
                      <a:pt x="963" y="369"/>
                    </a:lnTo>
                    <a:lnTo>
                      <a:pt x="907" y="369"/>
                    </a:lnTo>
                    <a:lnTo>
                      <a:pt x="850" y="255"/>
                    </a:lnTo>
                    <a:lnTo>
                      <a:pt x="907" y="170"/>
                    </a:lnTo>
                    <a:lnTo>
                      <a:pt x="850" y="142"/>
                    </a:lnTo>
                    <a:lnTo>
                      <a:pt x="850" y="57"/>
                    </a:lnTo>
                    <a:lnTo>
                      <a:pt x="822" y="0"/>
                    </a:lnTo>
                    <a:lnTo>
                      <a:pt x="708" y="0"/>
                    </a:lnTo>
                    <a:lnTo>
                      <a:pt x="708" y="114"/>
                    </a:lnTo>
                    <a:lnTo>
                      <a:pt x="652" y="199"/>
                    </a:lnTo>
                    <a:lnTo>
                      <a:pt x="567" y="199"/>
                    </a:lnTo>
                    <a:lnTo>
                      <a:pt x="510" y="227"/>
                    </a:lnTo>
                    <a:lnTo>
                      <a:pt x="453" y="199"/>
                    </a:lnTo>
                    <a:lnTo>
                      <a:pt x="396" y="114"/>
                    </a:lnTo>
                    <a:lnTo>
                      <a:pt x="226" y="57"/>
                    </a:lnTo>
                    <a:lnTo>
                      <a:pt x="141" y="85"/>
                    </a:lnTo>
                    <a:lnTo>
                      <a:pt x="141" y="227"/>
                    </a:lnTo>
                    <a:lnTo>
                      <a:pt x="56" y="284"/>
                    </a:lnTo>
                    <a:lnTo>
                      <a:pt x="56" y="397"/>
                    </a:lnTo>
                    <a:lnTo>
                      <a:pt x="0" y="425"/>
                    </a:lnTo>
                    <a:lnTo>
                      <a:pt x="0" y="567"/>
                    </a:lnTo>
                    <a:lnTo>
                      <a:pt x="56" y="681"/>
                    </a:lnTo>
                    <a:lnTo>
                      <a:pt x="56" y="766"/>
                    </a:lnTo>
                    <a:lnTo>
                      <a:pt x="141" y="964"/>
                    </a:lnTo>
                    <a:lnTo>
                      <a:pt x="255" y="992"/>
                    </a:lnTo>
                    <a:lnTo>
                      <a:pt x="311" y="1134"/>
                    </a:lnTo>
                    <a:lnTo>
                      <a:pt x="283" y="1191"/>
                    </a:lnTo>
                    <a:lnTo>
                      <a:pt x="311" y="1276"/>
                    </a:lnTo>
                    <a:lnTo>
                      <a:pt x="396" y="1276"/>
                    </a:lnTo>
                    <a:lnTo>
                      <a:pt x="425" y="1361"/>
                    </a:lnTo>
                    <a:lnTo>
                      <a:pt x="396" y="141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485" y="1679"/>
                <a:ext cx="1446" cy="1304"/>
              </a:xfrm>
              <a:custGeom>
                <a:avLst/>
                <a:gdLst>
                  <a:gd name="T0" fmla="*/ 312 w 1446"/>
                  <a:gd name="T1" fmla="*/ 340 h 1304"/>
                  <a:gd name="T2" fmla="*/ 426 w 1446"/>
                  <a:gd name="T3" fmla="*/ 567 h 1304"/>
                  <a:gd name="T4" fmla="*/ 227 w 1446"/>
                  <a:gd name="T5" fmla="*/ 794 h 1304"/>
                  <a:gd name="T6" fmla="*/ 227 w 1446"/>
                  <a:gd name="T7" fmla="*/ 936 h 1304"/>
                  <a:gd name="T8" fmla="*/ 85 w 1446"/>
                  <a:gd name="T9" fmla="*/ 1021 h 1304"/>
                  <a:gd name="T10" fmla="*/ 29 w 1446"/>
                  <a:gd name="T11" fmla="*/ 1106 h 1304"/>
                  <a:gd name="T12" fmla="*/ 29 w 1446"/>
                  <a:gd name="T13" fmla="*/ 1162 h 1304"/>
                  <a:gd name="T14" fmla="*/ 227 w 1446"/>
                  <a:gd name="T15" fmla="*/ 1219 h 1304"/>
                  <a:gd name="T16" fmla="*/ 426 w 1446"/>
                  <a:gd name="T17" fmla="*/ 1304 h 1304"/>
                  <a:gd name="T18" fmla="*/ 482 w 1446"/>
                  <a:gd name="T19" fmla="*/ 1247 h 1304"/>
                  <a:gd name="T20" fmla="*/ 624 w 1446"/>
                  <a:gd name="T21" fmla="*/ 1219 h 1304"/>
                  <a:gd name="T22" fmla="*/ 652 w 1446"/>
                  <a:gd name="T23" fmla="*/ 1021 h 1304"/>
                  <a:gd name="T24" fmla="*/ 737 w 1446"/>
                  <a:gd name="T25" fmla="*/ 1106 h 1304"/>
                  <a:gd name="T26" fmla="*/ 794 w 1446"/>
                  <a:gd name="T27" fmla="*/ 1077 h 1304"/>
                  <a:gd name="T28" fmla="*/ 879 w 1446"/>
                  <a:gd name="T29" fmla="*/ 936 h 1304"/>
                  <a:gd name="T30" fmla="*/ 1106 w 1446"/>
                  <a:gd name="T31" fmla="*/ 850 h 1304"/>
                  <a:gd name="T32" fmla="*/ 1219 w 1446"/>
                  <a:gd name="T33" fmla="*/ 794 h 1304"/>
                  <a:gd name="T34" fmla="*/ 1191 w 1446"/>
                  <a:gd name="T35" fmla="*/ 624 h 1304"/>
                  <a:gd name="T36" fmla="*/ 1361 w 1446"/>
                  <a:gd name="T37" fmla="*/ 567 h 1304"/>
                  <a:gd name="T38" fmla="*/ 1361 w 1446"/>
                  <a:gd name="T39" fmla="*/ 482 h 1304"/>
                  <a:gd name="T40" fmla="*/ 1446 w 1446"/>
                  <a:gd name="T41" fmla="*/ 397 h 1304"/>
                  <a:gd name="T42" fmla="*/ 1418 w 1446"/>
                  <a:gd name="T43" fmla="*/ 283 h 1304"/>
                  <a:gd name="T44" fmla="*/ 1418 w 1446"/>
                  <a:gd name="T45" fmla="*/ 170 h 1304"/>
                  <a:gd name="T46" fmla="*/ 1021 w 1446"/>
                  <a:gd name="T47" fmla="*/ 85 h 1304"/>
                  <a:gd name="T48" fmla="*/ 908 w 1446"/>
                  <a:gd name="T49" fmla="*/ 57 h 1304"/>
                  <a:gd name="T50" fmla="*/ 822 w 1446"/>
                  <a:gd name="T51" fmla="*/ 57 h 1304"/>
                  <a:gd name="T52" fmla="*/ 737 w 1446"/>
                  <a:gd name="T53" fmla="*/ 170 h 1304"/>
                  <a:gd name="T54" fmla="*/ 851 w 1446"/>
                  <a:gd name="T55" fmla="*/ 227 h 1304"/>
                  <a:gd name="T56" fmla="*/ 908 w 1446"/>
                  <a:gd name="T57" fmla="*/ 369 h 1304"/>
                  <a:gd name="T58" fmla="*/ 794 w 1446"/>
                  <a:gd name="T59" fmla="*/ 567 h 1304"/>
                  <a:gd name="T60" fmla="*/ 822 w 1446"/>
                  <a:gd name="T61" fmla="*/ 425 h 1304"/>
                  <a:gd name="T62" fmla="*/ 709 w 1446"/>
                  <a:gd name="T63" fmla="*/ 369 h 1304"/>
                  <a:gd name="T64" fmla="*/ 624 w 1446"/>
                  <a:gd name="T65" fmla="*/ 369 h 1304"/>
                  <a:gd name="T66" fmla="*/ 567 w 1446"/>
                  <a:gd name="T67" fmla="*/ 340 h 1304"/>
                  <a:gd name="T68" fmla="*/ 454 w 1446"/>
                  <a:gd name="T69" fmla="*/ 340 h 1304"/>
                  <a:gd name="T70" fmla="*/ 369 w 1446"/>
                  <a:gd name="T71" fmla="*/ 34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46" h="1304">
                    <a:moveTo>
                      <a:pt x="369" y="340"/>
                    </a:moveTo>
                    <a:lnTo>
                      <a:pt x="312" y="340"/>
                    </a:lnTo>
                    <a:lnTo>
                      <a:pt x="426" y="510"/>
                    </a:lnTo>
                    <a:lnTo>
                      <a:pt x="426" y="567"/>
                    </a:lnTo>
                    <a:lnTo>
                      <a:pt x="227" y="652"/>
                    </a:lnTo>
                    <a:lnTo>
                      <a:pt x="227" y="794"/>
                    </a:lnTo>
                    <a:lnTo>
                      <a:pt x="284" y="850"/>
                    </a:lnTo>
                    <a:lnTo>
                      <a:pt x="227" y="936"/>
                    </a:lnTo>
                    <a:lnTo>
                      <a:pt x="85" y="964"/>
                    </a:lnTo>
                    <a:lnTo>
                      <a:pt x="85" y="1021"/>
                    </a:lnTo>
                    <a:lnTo>
                      <a:pt x="0" y="992"/>
                    </a:lnTo>
                    <a:lnTo>
                      <a:pt x="29" y="1106"/>
                    </a:lnTo>
                    <a:lnTo>
                      <a:pt x="57" y="1134"/>
                    </a:lnTo>
                    <a:lnTo>
                      <a:pt x="29" y="1162"/>
                    </a:lnTo>
                    <a:lnTo>
                      <a:pt x="142" y="1247"/>
                    </a:lnTo>
                    <a:lnTo>
                      <a:pt x="227" y="1219"/>
                    </a:lnTo>
                    <a:lnTo>
                      <a:pt x="341" y="1304"/>
                    </a:lnTo>
                    <a:lnTo>
                      <a:pt x="426" y="1304"/>
                    </a:lnTo>
                    <a:lnTo>
                      <a:pt x="482" y="1304"/>
                    </a:lnTo>
                    <a:lnTo>
                      <a:pt x="482" y="1247"/>
                    </a:lnTo>
                    <a:lnTo>
                      <a:pt x="596" y="1247"/>
                    </a:lnTo>
                    <a:lnTo>
                      <a:pt x="624" y="1219"/>
                    </a:lnTo>
                    <a:lnTo>
                      <a:pt x="624" y="1162"/>
                    </a:lnTo>
                    <a:lnTo>
                      <a:pt x="652" y="1021"/>
                    </a:lnTo>
                    <a:lnTo>
                      <a:pt x="737" y="1049"/>
                    </a:lnTo>
                    <a:lnTo>
                      <a:pt x="737" y="1106"/>
                    </a:lnTo>
                    <a:lnTo>
                      <a:pt x="794" y="1106"/>
                    </a:lnTo>
                    <a:lnTo>
                      <a:pt x="794" y="1077"/>
                    </a:lnTo>
                    <a:lnTo>
                      <a:pt x="851" y="1021"/>
                    </a:lnTo>
                    <a:lnTo>
                      <a:pt x="879" y="936"/>
                    </a:lnTo>
                    <a:lnTo>
                      <a:pt x="1021" y="936"/>
                    </a:lnTo>
                    <a:lnTo>
                      <a:pt x="1106" y="850"/>
                    </a:lnTo>
                    <a:lnTo>
                      <a:pt x="1134" y="850"/>
                    </a:lnTo>
                    <a:lnTo>
                      <a:pt x="1219" y="794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304" y="595"/>
                    </a:lnTo>
                    <a:lnTo>
                      <a:pt x="1361" y="567"/>
                    </a:lnTo>
                    <a:lnTo>
                      <a:pt x="1304" y="510"/>
                    </a:lnTo>
                    <a:lnTo>
                      <a:pt x="1361" y="482"/>
                    </a:lnTo>
                    <a:lnTo>
                      <a:pt x="1333" y="454"/>
                    </a:lnTo>
                    <a:lnTo>
                      <a:pt x="1446" y="397"/>
                    </a:lnTo>
                    <a:lnTo>
                      <a:pt x="1389" y="312"/>
                    </a:lnTo>
                    <a:lnTo>
                      <a:pt x="1418" y="283"/>
                    </a:lnTo>
                    <a:lnTo>
                      <a:pt x="1361" y="227"/>
                    </a:lnTo>
                    <a:lnTo>
                      <a:pt x="1418" y="170"/>
                    </a:lnTo>
                    <a:lnTo>
                      <a:pt x="1219" y="28"/>
                    </a:lnTo>
                    <a:lnTo>
                      <a:pt x="1021" y="85"/>
                    </a:lnTo>
                    <a:lnTo>
                      <a:pt x="964" y="28"/>
                    </a:lnTo>
                    <a:lnTo>
                      <a:pt x="908" y="57"/>
                    </a:lnTo>
                    <a:lnTo>
                      <a:pt x="851" y="0"/>
                    </a:lnTo>
                    <a:lnTo>
                      <a:pt x="822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851" y="227"/>
                    </a:lnTo>
                    <a:lnTo>
                      <a:pt x="851" y="340"/>
                    </a:lnTo>
                    <a:lnTo>
                      <a:pt x="908" y="369"/>
                    </a:lnTo>
                    <a:lnTo>
                      <a:pt x="936" y="425"/>
                    </a:lnTo>
                    <a:lnTo>
                      <a:pt x="794" y="567"/>
                    </a:lnTo>
                    <a:lnTo>
                      <a:pt x="766" y="510"/>
                    </a:lnTo>
                    <a:lnTo>
                      <a:pt x="822" y="425"/>
                    </a:lnTo>
                    <a:lnTo>
                      <a:pt x="737" y="425"/>
                    </a:lnTo>
                    <a:lnTo>
                      <a:pt x="709" y="369"/>
                    </a:lnTo>
                    <a:lnTo>
                      <a:pt x="652" y="340"/>
                    </a:lnTo>
                    <a:lnTo>
                      <a:pt x="624" y="369"/>
                    </a:lnTo>
                    <a:lnTo>
                      <a:pt x="624" y="312"/>
                    </a:lnTo>
                    <a:lnTo>
                      <a:pt x="567" y="340"/>
                    </a:lnTo>
                    <a:lnTo>
                      <a:pt x="511" y="369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69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3421" y="3919"/>
                <a:ext cx="453" cy="396"/>
              </a:xfrm>
              <a:custGeom>
                <a:avLst/>
                <a:gdLst>
                  <a:gd name="T0" fmla="*/ 397 w 453"/>
                  <a:gd name="T1" fmla="*/ 396 h 396"/>
                  <a:gd name="T2" fmla="*/ 227 w 453"/>
                  <a:gd name="T3" fmla="*/ 396 h 396"/>
                  <a:gd name="T4" fmla="*/ 28 w 453"/>
                  <a:gd name="T5" fmla="*/ 311 h 396"/>
                  <a:gd name="T6" fmla="*/ 28 w 453"/>
                  <a:gd name="T7" fmla="*/ 226 h 396"/>
                  <a:gd name="T8" fmla="*/ 0 w 453"/>
                  <a:gd name="T9" fmla="*/ 141 h 396"/>
                  <a:gd name="T10" fmla="*/ 142 w 453"/>
                  <a:gd name="T11" fmla="*/ 0 h 396"/>
                  <a:gd name="T12" fmla="*/ 227 w 453"/>
                  <a:gd name="T13" fmla="*/ 85 h 396"/>
                  <a:gd name="T14" fmla="*/ 368 w 453"/>
                  <a:gd name="T15" fmla="*/ 85 h 396"/>
                  <a:gd name="T16" fmla="*/ 397 w 453"/>
                  <a:gd name="T17" fmla="*/ 170 h 396"/>
                  <a:gd name="T18" fmla="*/ 453 w 453"/>
                  <a:gd name="T19" fmla="*/ 198 h 396"/>
                  <a:gd name="T20" fmla="*/ 397 w 453"/>
                  <a:gd name="T21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96">
                    <a:moveTo>
                      <a:pt x="397" y="396"/>
                    </a:moveTo>
                    <a:lnTo>
                      <a:pt x="227" y="396"/>
                    </a:lnTo>
                    <a:lnTo>
                      <a:pt x="28" y="311"/>
                    </a:lnTo>
                    <a:lnTo>
                      <a:pt x="28" y="226"/>
                    </a:lnTo>
                    <a:lnTo>
                      <a:pt x="0" y="141"/>
                    </a:lnTo>
                    <a:lnTo>
                      <a:pt x="142" y="0"/>
                    </a:lnTo>
                    <a:lnTo>
                      <a:pt x="227" y="85"/>
                    </a:lnTo>
                    <a:lnTo>
                      <a:pt x="368" y="85"/>
                    </a:lnTo>
                    <a:lnTo>
                      <a:pt x="397" y="170"/>
                    </a:lnTo>
                    <a:lnTo>
                      <a:pt x="453" y="198"/>
                    </a:lnTo>
                    <a:lnTo>
                      <a:pt x="397" y="3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3563" y="3663"/>
                <a:ext cx="397" cy="454"/>
              </a:xfrm>
              <a:custGeom>
                <a:avLst/>
                <a:gdLst>
                  <a:gd name="T0" fmla="*/ 311 w 397"/>
                  <a:gd name="T1" fmla="*/ 454 h 454"/>
                  <a:gd name="T2" fmla="*/ 368 w 397"/>
                  <a:gd name="T3" fmla="*/ 312 h 454"/>
                  <a:gd name="T4" fmla="*/ 368 w 397"/>
                  <a:gd name="T5" fmla="*/ 171 h 454"/>
                  <a:gd name="T6" fmla="*/ 397 w 397"/>
                  <a:gd name="T7" fmla="*/ 114 h 454"/>
                  <a:gd name="T8" fmla="*/ 283 w 397"/>
                  <a:gd name="T9" fmla="*/ 0 h 454"/>
                  <a:gd name="T10" fmla="*/ 283 w 397"/>
                  <a:gd name="T11" fmla="*/ 114 h 454"/>
                  <a:gd name="T12" fmla="*/ 198 w 397"/>
                  <a:gd name="T13" fmla="*/ 57 h 454"/>
                  <a:gd name="T14" fmla="*/ 198 w 397"/>
                  <a:gd name="T15" fmla="*/ 114 h 454"/>
                  <a:gd name="T16" fmla="*/ 113 w 397"/>
                  <a:gd name="T17" fmla="*/ 114 h 454"/>
                  <a:gd name="T18" fmla="*/ 28 w 397"/>
                  <a:gd name="T19" fmla="*/ 227 h 454"/>
                  <a:gd name="T20" fmla="*/ 0 w 397"/>
                  <a:gd name="T21" fmla="*/ 256 h 454"/>
                  <a:gd name="T22" fmla="*/ 85 w 397"/>
                  <a:gd name="T23" fmla="*/ 341 h 454"/>
                  <a:gd name="T24" fmla="*/ 226 w 397"/>
                  <a:gd name="T25" fmla="*/ 341 h 454"/>
                  <a:gd name="T26" fmla="*/ 255 w 397"/>
                  <a:gd name="T27" fmla="*/ 426 h 454"/>
                  <a:gd name="T28" fmla="*/ 311 w 397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311" y="454"/>
                    </a:moveTo>
                    <a:lnTo>
                      <a:pt x="368" y="312"/>
                    </a:lnTo>
                    <a:lnTo>
                      <a:pt x="368" y="171"/>
                    </a:lnTo>
                    <a:lnTo>
                      <a:pt x="397" y="114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198" y="57"/>
                    </a:lnTo>
                    <a:lnTo>
                      <a:pt x="198" y="114"/>
                    </a:lnTo>
                    <a:lnTo>
                      <a:pt x="113" y="114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85" y="341"/>
                    </a:lnTo>
                    <a:lnTo>
                      <a:pt x="226" y="341"/>
                    </a:lnTo>
                    <a:lnTo>
                      <a:pt x="255" y="426"/>
                    </a:lnTo>
                    <a:lnTo>
                      <a:pt x="31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11" y="2898"/>
                <a:ext cx="850" cy="992"/>
              </a:xfrm>
              <a:custGeom>
                <a:avLst/>
                <a:gdLst>
                  <a:gd name="T0" fmla="*/ 850 w 850"/>
                  <a:gd name="T1" fmla="*/ 822 h 992"/>
                  <a:gd name="T2" fmla="*/ 850 w 850"/>
                  <a:gd name="T3" fmla="*/ 879 h 992"/>
                  <a:gd name="T4" fmla="*/ 765 w 850"/>
                  <a:gd name="T5" fmla="*/ 879 h 992"/>
                  <a:gd name="T6" fmla="*/ 680 w 850"/>
                  <a:gd name="T7" fmla="*/ 992 h 992"/>
                  <a:gd name="T8" fmla="*/ 623 w 850"/>
                  <a:gd name="T9" fmla="*/ 964 h 992"/>
                  <a:gd name="T10" fmla="*/ 652 w 850"/>
                  <a:gd name="T11" fmla="*/ 936 h 992"/>
                  <a:gd name="T12" fmla="*/ 567 w 850"/>
                  <a:gd name="T13" fmla="*/ 907 h 992"/>
                  <a:gd name="T14" fmla="*/ 510 w 850"/>
                  <a:gd name="T15" fmla="*/ 822 h 992"/>
                  <a:gd name="T16" fmla="*/ 510 w 850"/>
                  <a:gd name="T17" fmla="*/ 737 h 992"/>
                  <a:gd name="T18" fmla="*/ 453 w 850"/>
                  <a:gd name="T19" fmla="*/ 652 h 992"/>
                  <a:gd name="T20" fmla="*/ 311 w 850"/>
                  <a:gd name="T21" fmla="*/ 510 h 992"/>
                  <a:gd name="T22" fmla="*/ 226 w 850"/>
                  <a:gd name="T23" fmla="*/ 369 h 992"/>
                  <a:gd name="T24" fmla="*/ 255 w 850"/>
                  <a:gd name="T25" fmla="*/ 284 h 992"/>
                  <a:gd name="T26" fmla="*/ 170 w 850"/>
                  <a:gd name="T27" fmla="*/ 255 h 992"/>
                  <a:gd name="T28" fmla="*/ 141 w 850"/>
                  <a:gd name="T29" fmla="*/ 284 h 992"/>
                  <a:gd name="T30" fmla="*/ 56 w 850"/>
                  <a:gd name="T31" fmla="*/ 198 h 992"/>
                  <a:gd name="T32" fmla="*/ 0 w 850"/>
                  <a:gd name="T33" fmla="*/ 85 h 992"/>
                  <a:gd name="T34" fmla="*/ 56 w 850"/>
                  <a:gd name="T35" fmla="*/ 85 h 992"/>
                  <a:gd name="T36" fmla="*/ 56 w 850"/>
                  <a:gd name="T37" fmla="*/ 28 h 992"/>
                  <a:gd name="T38" fmla="*/ 170 w 850"/>
                  <a:gd name="T39" fmla="*/ 28 h 992"/>
                  <a:gd name="T40" fmla="*/ 198 w 850"/>
                  <a:gd name="T41" fmla="*/ 0 h 992"/>
                  <a:gd name="T42" fmla="*/ 311 w 850"/>
                  <a:gd name="T43" fmla="*/ 28 h 992"/>
                  <a:gd name="T44" fmla="*/ 283 w 850"/>
                  <a:gd name="T45" fmla="*/ 113 h 992"/>
                  <a:gd name="T46" fmla="*/ 368 w 850"/>
                  <a:gd name="T47" fmla="*/ 57 h 992"/>
                  <a:gd name="T48" fmla="*/ 567 w 850"/>
                  <a:gd name="T49" fmla="*/ 113 h 992"/>
                  <a:gd name="T50" fmla="*/ 538 w 850"/>
                  <a:gd name="T51" fmla="*/ 198 h 992"/>
                  <a:gd name="T52" fmla="*/ 567 w 850"/>
                  <a:gd name="T53" fmla="*/ 255 h 992"/>
                  <a:gd name="T54" fmla="*/ 567 w 850"/>
                  <a:gd name="T55" fmla="*/ 312 h 992"/>
                  <a:gd name="T56" fmla="*/ 595 w 850"/>
                  <a:gd name="T57" fmla="*/ 340 h 992"/>
                  <a:gd name="T58" fmla="*/ 567 w 850"/>
                  <a:gd name="T59" fmla="*/ 397 h 992"/>
                  <a:gd name="T60" fmla="*/ 623 w 850"/>
                  <a:gd name="T61" fmla="*/ 425 h 992"/>
                  <a:gd name="T62" fmla="*/ 652 w 850"/>
                  <a:gd name="T63" fmla="*/ 510 h 992"/>
                  <a:gd name="T64" fmla="*/ 623 w 850"/>
                  <a:gd name="T65" fmla="*/ 539 h 992"/>
                  <a:gd name="T66" fmla="*/ 652 w 850"/>
                  <a:gd name="T67" fmla="*/ 680 h 992"/>
                  <a:gd name="T68" fmla="*/ 708 w 850"/>
                  <a:gd name="T69" fmla="*/ 680 h 992"/>
                  <a:gd name="T70" fmla="*/ 765 w 850"/>
                  <a:gd name="T71" fmla="*/ 822 h 992"/>
                  <a:gd name="T72" fmla="*/ 850 w 850"/>
                  <a:gd name="T73" fmla="*/ 82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0" h="992">
                    <a:moveTo>
                      <a:pt x="850" y="822"/>
                    </a:moveTo>
                    <a:lnTo>
                      <a:pt x="850" y="879"/>
                    </a:lnTo>
                    <a:lnTo>
                      <a:pt x="765" y="879"/>
                    </a:lnTo>
                    <a:lnTo>
                      <a:pt x="680" y="992"/>
                    </a:lnTo>
                    <a:lnTo>
                      <a:pt x="623" y="964"/>
                    </a:lnTo>
                    <a:lnTo>
                      <a:pt x="652" y="936"/>
                    </a:lnTo>
                    <a:lnTo>
                      <a:pt x="567" y="907"/>
                    </a:lnTo>
                    <a:lnTo>
                      <a:pt x="510" y="822"/>
                    </a:lnTo>
                    <a:lnTo>
                      <a:pt x="510" y="737"/>
                    </a:lnTo>
                    <a:lnTo>
                      <a:pt x="453" y="652"/>
                    </a:lnTo>
                    <a:lnTo>
                      <a:pt x="311" y="510"/>
                    </a:lnTo>
                    <a:lnTo>
                      <a:pt x="226" y="369"/>
                    </a:lnTo>
                    <a:lnTo>
                      <a:pt x="255" y="284"/>
                    </a:lnTo>
                    <a:lnTo>
                      <a:pt x="170" y="255"/>
                    </a:lnTo>
                    <a:lnTo>
                      <a:pt x="141" y="284"/>
                    </a:lnTo>
                    <a:lnTo>
                      <a:pt x="56" y="198"/>
                    </a:lnTo>
                    <a:lnTo>
                      <a:pt x="0" y="85"/>
                    </a:lnTo>
                    <a:lnTo>
                      <a:pt x="56" y="85"/>
                    </a:lnTo>
                    <a:lnTo>
                      <a:pt x="56" y="28"/>
                    </a:lnTo>
                    <a:lnTo>
                      <a:pt x="170" y="28"/>
                    </a:lnTo>
                    <a:lnTo>
                      <a:pt x="198" y="0"/>
                    </a:lnTo>
                    <a:lnTo>
                      <a:pt x="311" y="28"/>
                    </a:lnTo>
                    <a:lnTo>
                      <a:pt x="283" y="113"/>
                    </a:lnTo>
                    <a:lnTo>
                      <a:pt x="368" y="57"/>
                    </a:lnTo>
                    <a:lnTo>
                      <a:pt x="567" y="113"/>
                    </a:lnTo>
                    <a:lnTo>
                      <a:pt x="538" y="198"/>
                    </a:lnTo>
                    <a:lnTo>
                      <a:pt x="567" y="255"/>
                    </a:lnTo>
                    <a:lnTo>
                      <a:pt x="567" y="312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623" y="425"/>
                    </a:lnTo>
                    <a:lnTo>
                      <a:pt x="652" y="510"/>
                    </a:lnTo>
                    <a:lnTo>
                      <a:pt x="623" y="539"/>
                    </a:lnTo>
                    <a:lnTo>
                      <a:pt x="652" y="680"/>
                    </a:lnTo>
                    <a:lnTo>
                      <a:pt x="708" y="680"/>
                    </a:lnTo>
                    <a:lnTo>
                      <a:pt x="765" y="822"/>
                    </a:lnTo>
                    <a:lnTo>
                      <a:pt x="850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534" y="3238"/>
                <a:ext cx="567" cy="539"/>
              </a:xfrm>
              <a:custGeom>
                <a:avLst/>
                <a:gdLst>
                  <a:gd name="T0" fmla="*/ 426 w 567"/>
                  <a:gd name="T1" fmla="*/ 539 h 539"/>
                  <a:gd name="T2" fmla="*/ 312 w 567"/>
                  <a:gd name="T3" fmla="*/ 425 h 539"/>
                  <a:gd name="T4" fmla="*/ 312 w 567"/>
                  <a:gd name="T5" fmla="*/ 539 h 539"/>
                  <a:gd name="T6" fmla="*/ 227 w 567"/>
                  <a:gd name="T7" fmla="*/ 482 h 539"/>
                  <a:gd name="T8" fmla="*/ 142 w 567"/>
                  <a:gd name="T9" fmla="*/ 482 h 539"/>
                  <a:gd name="T10" fmla="*/ 85 w 567"/>
                  <a:gd name="T11" fmla="*/ 340 h 539"/>
                  <a:gd name="T12" fmla="*/ 29 w 567"/>
                  <a:gd name="T13" fmla="*/ 340 h 539"/>
                  <a:gd name="T14" fmla="*/ 0 w 567"/>
                  <a:gd name="T15" fmla="*/ 199 h 539"/>
                  <a:gd name="T16" fmla="*/ 29 w 567"/>
                  <a:gd name="T17" fmla="*/ 170 h 539"/>
                  <a:gd name="T18" fmla="*/ 0 w 567"/>
                  <a:gd name="T19" fmla="*/ 85 h 539"/>
                  <a:gd name="T20" fmla="*/ 57 w 567"/>
                  <a:gd name="T21" fmla="*/ 57 h 539"/>
                  <a:gd name="T22" fmla="*/ 114 w 567"/>
                  <a:gd name="T23" fmla="*/ 85 h 539"/>
                  <a:gd name="T24" fmla="*/ 85 w 567"/>
                  <a:gd name="T25" fmla="*/ 0 h 539"/>
                  <a:gd name="T26" fmla="*/ 114 w 567"/>
                  <a:gd name="T27" fmla="*/ 0 h 539"/>
                  <a:gd name="T28" fmla="*/ 199 w 567"/>
                  <a:gd name="T29" fmla="*/ 57 h 539"/>
                  <a:gd name="T30" fmla="*/ 397 w 567"/>
                  <a:gd name="T31" fmla="*/ 85 h 539"/>
                  <a:gd name="T32" fmla="*/ 369 w 567"/>
                  <a:gd name="T33" fmla="*/ 142 h 539"/>
                  <a:gd name="T34" fmla="*/ 482 w 567"/>
                  <a:gd name="T35" fmla="*/ 114 h 539"/>
                  <a:gd name="T36" fmla="*/ 567 w 567"/>
                  <a:gd name="T37" fmla="*/ 142 h 539"/>
                  <a:gd name="T38" fmla="*/ 426 w 567"/>
                  <a:gd name="T3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539">
                    <a:moveTo>
                      <a:pt x="426" y="539"/>
                    </a:moveTo>
                    <a:lnTo>
                      <a:pt x="312" y="425"/>
                    </a:lnTo>
                    <a:lnTo>
                      <a:pt x="312" y="53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85" y="340"/>
                    </a:lnTo>
                    <a:lnTo>
                      <a:pt x="29" y="340"/>
                    </a:lnTo>
                    <a:lnTo>
                      <a:pt x="0" y="199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114" y="85"/>
                    </a:lnTo>
                    <a:lnTo>
                      <a:pt x="85" y="0"/>
                    </a:lnTo>
                    <a:lnTo>
                      <a:pt x="114" y="0"/>
                    </a:lnTo>
                    <a:lnTo>
                      <a:pt x="199" y="57"/>
                    </a:lnTo>
                    <a:lnTo>
                      <a:pt x="397" y="85"/>
                    </a:lnTo>
                    <a:lnTo>
                      <a:pt x="369" y="142"/>
                    </a:lnTo>
                    <a:lnTo>
                      <a:pt x="482" y="114"/>
                    </a:lnTo>
                    <a:lnTo>
                      <a:pt x="567" y="142"/>
                    </a:lnTo>
                    <a:lnTo>
                      <a:pt x="426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449" y="2926"/>
                <a:ext cx="709" cy="454"/>
              </a:xfrm>
              <a:custGeom>
                <a:avLst/>
                <a:gdLst>
                  <a:gd name="T0" fmla="*/ 652 w 709"/>
                  <a:gd name="T1" fmla="*/ 454 h 454"/>
                  <a:gd name="T2" fmla="*/ 567 w 709"/>
                  <a:gd name="T3" fmla="*/ 426 h 454"/>
                  <a:gd name="T4" fmla="*/ 454 w 709"/>
                  <a:gd name="T5" fmla="*/ 454 h 454"/>
                  <a:gd name="T6" fmla="*/ 482 w 709"/>
                  <a:gd name="T7" fmla="*/ 397 h 454"/>
                  <a:gd name="T8" fmla="*/ 284 w 709"/>
                  <a:gd name="T9" fmla="*/ 369 h 454"/>
                  <a:gd name="T10" fmla="*/ 199 w 709"/>
                  <a:gd name="T11" fmla="*/ 312 h 454"/>
                  <a:gd name="T12" fmla="*/ 170 w 709"/>
                  <a:gd name="T13" fmla="*/ 312 h 454"/>
                  <a:gd name="T14" fmla="*/ 199 w 709"/>
                  <a:gd name="T15" fmla="*/ 397 h 454"/>
                  <a:gd name="T16" fmla="*/ 142 w 709"/>
                  <a:gd name="T17" fmla="*/ 369 h 454"/>
                  <a:gd name="T18" fmla="*/ 85 w 709"/>
                  <a:gd name="T19" fmla="*/ 397 h 454"/>
                  <a:gd name="T20" fmla="*/ 29 w 709"/>
                  <a:gd name="T21" fmla="*/ 369 h 454"/>
                  <a:gd name="T22" fmla="*/ 57 w 709"/>
                  <a:gd name="T23" fmla="*/ 312 h 454"/>
                  <a:gd name="T24" fmla="*/ 29 w 709"/>
                  <a:gd name="T25" fmla="*/ 284 h 454"/>
                  <a:gd name="T26" fmla="*/ 29 w 709"/>
                  <a:gd name="T27" fmla="*/ 227 h 454"/>
                  <a:gd name="T28" fmla="*/ 0 w 709"/>
                  <a:gd name="T29" fmla="*/ 170 h 454"/>
                  <a:gd name="T30" fmla="*/ 29 w 709"/>
                  <a:gd name="T31" fmla="*/ 85 h 454"/>
                  <a:gd name="T32" fmla="*/ 114 w 709"/>
                  <a:gd name="T33" fmla="*/ 57 h 454"/>
                  <a:gd name="T34" fmla="*/ 142 w 709"/>
                  <a:gd name="T35" fmla="*/ 85 h 454"/>
                  <a:gd name="T36" fmla="*/ 199 w 709"/>
                  <a:gd name="T37" fmla="*/ 29 h 454"/>
                  <a:gd name="T38" fmla="*/ 284 w 709"/>
                  <a:gd name="T39" fmla="*/ 85 h 454"/>
                  <a:gd name="T40" fmla="*/ 284 w 709"/>
                  <a:gd name="T41" fmla="*/ 142 h 454"/>
                  <a:gd name="T42" fmla="*/ 369 w 709"/>
                  <a:gd name="T43" fmla="*/ 114 h 454"/>
                  <a:gd name="T44" fmla="*/ 425 w 709"/>
                  <a:gd name="T45" fmla="*/ 57 h 454"/>
                  <a:gd name="T46" fmla="*/ 425 w 709"/>
                  <a:gd name="T47" fmla="*/ 0 h 454"/>
                  <a:gd name="T48" fmla="*/ 539 w 709"/>
                  <a:gd name="T49" fmla="*/ 0 h 454"/>
                  <a:gd name="T50" fmla="*/ 596 w 709"/>
                  <a:gd name="T51" fmla="*/ 57 h 454"/>
                  <a:gd name="T52" fmla="*/ 567 w 709"/>
                  <a:gd name="T53" fmla="*/ 114 h 454"/>
                  <a:gd name="T54" fmla="*/ 624 w 709"/>
                  <a:gd name="T55" fmla="*/ 114 h 454"/>
                  <a:gd name="T56" fmla="*/ 681 w 709"/>
                  <a:gd name="T57" fmla="*/ 85 h 454"/>
                  <a:gd name="T58" fmla="*/ 709 w 709"/>
                  <a:gd name="T59" fmla="*/ 114 h 454"/>
                  <a:gd name="T60" fmla="*/ 624 w 709"/>
                  <a:gd name="T61" fmla="*/ 341 h 454"/>
                  <a:gd name="T62" fmla="*/ 652 w 709"/>
                  <a:gd name="T63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454">
                    <a:moveTo>
                      <a:pt x="652" y="454"/>
                    </a:moveTo>
                    <a:lnTo>
                      <a:pt x="567" y="426"/>
                    </a:lnTo>
                    <a:lnTo>
                      <a:pt x="454" y="454"/>
                    </a:lnTo>
                    <a:lnTo>
                      <a:pt x="482" y="397"/>
                    </a:lnTo>
                    <a:lnTo>
                      <a:pt x="284" y="369"/>
                    </a:lnTo>
                    <a:lnTo>
                      <a:pt x="199" y="312"/>
                    </a:lnTo>
                    <a:lnTo>
                      <a:pt x="170" y="312"/>
                    </a:lnTo>
                    <a:lnTo>
                      <a:pt x="199" y="397"/>
                    </a:lnTo>
                    <a:lnTo>
                      <a:pt x="142" y="369"/>
                    </a:lnTo>
                    <a:lnTo>
                      <a:pt x="85" y="397"/>
                    </a:lnTo>
                    <a:lnTo>
                      <a:pt x="29" y="369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114" y="57"/>
                    </a:lnTo>
                    <a:lnTo>
                      <a:pt x="142" y="85"/>
                    </a:lnTo>
                    <a:lnTo>
                      <a:pt x="199" y="29"/>
                    </a:lnTo>
                    <a:lnTo>
                      <a:pt x="284" y="85"/>
                    </a:lnTo>
                    <a:lnTo>
                      <a:pt x="284" y="142"/>
                    </a:lnTo>
                    <a:lnTo>
                      <a:pt x="369" y="114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539" y="0"/>
                    </a:lnTo>
                    <a:lnTo>
                      <a:pt x="596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81" y="85"/>
                    </a:lnTo>
                    <a:lnTo>
                      <a:pt x="709" y="114"/>
                    </a:lnTo>
                    <a:lnTo>
                      <a:pt x="624" y="341"/>
                    </a:lnTo>
                    <a:lnTo>
                      <a:pt x="652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109" y="2161"/>
                <a:ext cx="1503" cy="907"/>
              </a:xfrm>
              <a:custGeom>
                <a:avLst/>
                <a:gdLst>
                  <a:gd name="T0" fmla="*/ 1049 w 1503"/>
                  <a:gd name="T1" fmla="*/ 879 h 907"/>
                  <a:gd name="T2" fmla="*/ 1021 w 1503"/>
                  <a:gd name="T3" fmla="*/ 850 h 907"/>
                  <a:gd name="T4" fmla="*/ 964 w 1503"/>
                  <a:gd name="T5" fmla="*/ 879 h 907"/>
                  <a:gd name="T6" fmla="*/ 907 w 1503"/>
                  <a:gd name="T7" fmla="*/ 879 h 907"/>
                  <a:gd name="T8" fmla="*/ 936 w 1503"/>
                  <a:gd name="T9" fmla="*/ 822 h 907"/>
                  <a:gd name="T10" fmla="*/ 879 w 1503"/>
                  <a:gd name="T11" fmla="*/ 765 h 907"/>
                  <a:gd name="T12" fmla="*/ 765 w 1503"/>
                  <a:gd name="T13" fmla="*/ 765 h 907"/>
                  <a:gd name="T14" fmla="*/ 765 w 1503"/>
                  <a:gd name="T15" fmla="*/ 822 h 907"/>
                  <a:gd name="T16" fmla="*/ 709 w 1503"/>
                  <a:gd name="T17" fmla="*/ 879 h 907"/>
                  <a:gd name="T18" fmla="*/ 624 w 1503"/>
                  <a:gd name="T19" fmla="*/ 907 h 907"/>
                  <a:gd name="T20" fmla="*/ 624 w 1503"/>
                  <a:gd name="T21" fmla="*/ 850 h 907"/>
                  <a:gd name="T22" fmla="*/ 539 w 1503"/>
                  <a:gd name="T23" fmla="*/ 794 h 907"/>
                  <a:gd name="T24" fmla="*/ 482 w 1503"/>
                  <a:gd name="T25" fmla="*/ 850 h 907"/>
                  <a:gd name="T26" fmla="*/ 454 w 1503"/>
                  <a:gd name="T27" fmla="*/ 822 h 907"/>
                  <a:gd name="T28" fmla="*/ 369 w 1503"/>
                  <a:gd name="T29" fmla="*/ 850 h 907"/>
                  <a:gd name="T30" fmla="*/ 170 w 1503"/>
                  <a:gd name="T31" fmla="*/ 794 h 907"/>
                  <a:gd name="T32" fmla="*/ 85 w 1503"/>
                  <a:gd name="T33" fmla="*/ 850 h 907"/>
                  <a:gd name="T34" fmla="*/ 113 w 1503"/>
                  <a:gd name="T35" fmla="*/ 765 h 907"/>
                  <a:gd name="T36" fmla="*/ 0 w 1503"/>
                  <a:gd name="T37" fmla="*/ 737 h 907"/>
                  <a:gd name="T38" fmla="*/ 0 w 1503"/>
                  <a:gd name="T39" fmla="*/ 680 h 907"/>
                  <a:gd name="T40" fmla="*/ 28 w 1503"/>
                  <a:gd name="T41" fmla="*/ 539 h 907"/>
                  <a:gd name="T42" fmla="*/ 113 w 1503"/>
                  <a:gd name="T43" fmla="*/ 567 h 907"/>
                  <a:gd name="T44" fmla="*/ 113 w 1503"/>
                  <a:gd name="T45" fmla="*/ 624 h 907"/>
                  <a:gd name="T46" fmla="*/ 170 w 1503"/>
                  <a:gd name="T47" fmla="*/ 624 h 907"/>
                  <a:gd name="T48" fmla="*/ 170 w 1503"/>
                  <a:gd name="T49" fmla="*/ 595 h 907"/>
                  <a:gd name="T50" fmla="*/ 227 w 1503"/>
                  <a:gd name="T51" fmla="*/ 539 h 907"/>
                  <a:gd name="T52" fmla="*/ 255 w 1503"/>
                  <a:gd name="T53" fmla="*/ 454 h 907"/>
                  <a:gd name="T54" fmla="*/ 397 w 1503"/>
                  <a:gd name="T55" fmla="*/ 454 h 907"/>
                  <a:gd name="T56" fmla="*/ 482 w 1503"/>
                  <a:gd name="T57" fmla="*/ 368 h 907"/>
                  <a:gd name="T58" fmla="*/ 510 w 1503"/>
                  <a:gd name="T59" fmla="*/ 368 h 907"/>
                  <a:gd name="T60" fmla="*/ 595 w 1503"/>
                  <a:gd name="T61" fmla="*/ 312 h 907"/>
                  <a:gd name="T62" fmla="*/ 595 w 1503"/>
                  <a:gd name="T63" fmla="*/ 198 h 907"/>
                  <a:gd name="T64" fmla="*/ 567 w 1503"/>
                  <a:gd name="T65" fmla="*/ 142 h 907"/>
                  <a:gd name="T66" fmla="*/ 680 w 1503"/>
                  <a:gd name="T67" fmla="*/ 113 h 907"/>
                  <a:gd name="T68" fmla="*/ 709 w 1503"/>
                  <a:gd name="T69" fmla="*/ 142 h 907"/>
                  <a:gd name="T70" fmla="*/ 822 w 1503"/>
                  <a:gd name="T71" fmla="*/ 170 h 907"/>
                  <a:gd name="T72" fmla="*/ 851 w 1503"/>
                  <a:gd name="T73" fmla="*/ 227 h 907"/>
                  <a:gd name="T74" fmla="*/ 907 w 1503"/>
                  <a:gd name="T75" fmla="*/ 142 h 907"/>
                  <a:gd name="T76" fmla="*/ 964 w 1503"/>
                  <a:gd name="T77" fmla="*/ 170 h 907"/>
                  <a:gd name="T78" fmla="*/ 1021 w 1503"/>
                  <a:gd name="T79" fmla="*/ 57 h 907"/>
                  <a:gd name="T80" fmla="*/ 1077 w 1503"/>
                  <a:gd name="T81" fmla="*/ 0 h 907"/>
                  <a:gd name="T82" fmla="*/ 1106 w 1503"/>
                  <a:gd name="T83" fmla="*/ 28 h 907"/>
                  <a:gd name="T84" fmla="*/ 1106 w 1503"/>
                  <a:gd name="T85" fmla="*/ 85 h 907"/>
                  <a:gd name="T86" fmla="*/ 1162 w 1503"/>
                  <a:gd name="T87" fmla="*/ 57 h 907"/>
                  <a:gd name="T88" fmla="*/ 1247 w 1503"/>
                  <a:gd name="T89" fmla="*/ 85 h 907"/>
                  <a:gd name="T90" fmla="*/ 1332 w 1503"/>
                  <a:gd name="T91" fmla="*/ 57 h 907"/>
                  <a:gd name="T92" fmla="*/ 1304 w 1503"/>
                  <a:gd name="T93" fmla="*/ 142 h 907"/>
                  <a:gd name="T94" fmla="*/ 1389 w 1503"/>
                  <a:gd name="T95" fmla="*/ 113 h 907"/>
                  <a:gd name="T96" fmla="*/ 1389 w 1503"/>
                  <a:gd name="T97" fmla="*/ 170 h 907"/>
                  <a:gd name="T98" fmla="*/ 1446 w 1503"/>
                  <a:gd name="T99" fmla="*/ 170 h 907"/>
                  <a:gd name="T100" fmla="*/ 1389 w 1503"/>
                  <a:gd name="T101" fmla="*/ 255 h 907"/>
                  <a:gd name="T102" fmla="*/ 1474 w 1503"/>
                  <a:gd name="T103" fmla="*/ 227 h 907"/>
                  <a:gd name="T104" fmla="*/ 1503 w 1503"/>
                  <a:gd name="T105" fmla="*/ 255 h 907"/>
                  <a:gd name="T106" fmla="*/ 1361 w 1503"/>
                  <a:gd name="T107" fmla="*/ 340 h 907"/>
                  <a:gd name="T108" fmla="*/ 1304 w 1503"/>
                  <a:gd name="T109" fmla="*/ 340 h 907"/>
                  <a:gd name="T110" fmla="*/ 1219 w 1503"/>
                  <a:gd name="T111" fmla="*/ 482 h 907"/>
                  <a:gd name="T112" fmla="*/ 1219 w 1503"/>
                  <a:gd name="T113" fmla="*/ 567 h 907"/>
                  <a:gd name="T114" fmla="*/ 1191 w 1503"/>
                  <a:gd name="T115" fmla="*/ 595 h 907"/>
                  <a:gd name="T116" fmla="*/ 1219 w 1503"/>
                  <a:gd name="T117" fmla="*/ 680 h 907"/>
                  <a:gd name="T118" fmla="*/ 1134 w 1503"/>
                  <a:gd name="T119" fmla="*/ 709 h 907"/>
                  <a:gd name="T120" fmla="*/ 1049 w 1503"/>
                  <a:gd name="T121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3" h="907">
                    <a:moveTo>
                      <a:pt x="1049" y="879"/>
                    </a:moveTo>
                    <a:lnTo>
                      <a:pt x="1021" y="850"/>
                    </a:lnTo>
                    <a:lnTo>
                      <a:pt x="964" y="879"/>
                    </a:lnTo>
                    <a:lnTo>
                      <a:pt x="907" y="879"/>
                    </a:lnTo>
                    <a:lnTo>
                      <a:pt x="936" y="822"/>
                    </a:lnTo>
                    <a:lnTo>
                      <a:pt x="879" y="765"/>
                    </a:lnTo>
                    <a:lnTo>
                      <a:pt x="765" y="765"/>
                    </a:lnTo>
                    <a:lnTo>
                      <a:pt x="765" y="822"/>
                    </a:lnTo>
                    <a:lnTo>
                      <a:pt x="709" y="879"/>
                    </a:lnTo>
                    <a:lnTo>
                      <a:pt x="624" y="907"/>
                    </a:lnTo>
                    <a:lnTo>
                      <a:pt x="624" y="850"/>
                    </a:lnTo>
                    <a:lnTo>
                      <a:pt x="539" y="794"/>
                    </a:lnTo>
                    <a:lnTo>
                      <a:pt x="482" y="850"/>
                    </a:lnTo>
                    <a:lnTo>
                      <a:pt x="454" y="822"/>
                    </a:lnTo>
                    <a:lnTo>
                      <a:pt x="369" y="850"/>
                    </a:lnTo>
                    <a:lnTo>
                      <a:pt x="170" y="794"/>
                    </a:lnTo>
                    <a:lnTo>
                      <a:pt x="85" y="850"/>
                    </a:lnTo>
                    <a:lnTo>
                      <a:pt x="113" y="765"/>
                    </a:lnTo>
                    <a:lnTo>
                      <a:pt x="0" y="737"/>
                    </a:lnTo>
                    <a:lnTo>
                      <a:pt x="0" y="680"/>
                    </a:lnTo>
                    <a:lnTo>
                      <a:pt x="28" y="539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95"/>
                    </a:lnTo>
                    <a:lnTo>
                      <a:pt x="227" y="539"/>
                    </a:lnTo>
                    <a:lnTo>
                      <a:pt x="255" y="454"/>
                    </a:lnTo>
                    <a:lnTo>
                      <a:pt x="397" y="454"/>
                    </a:lnTo>
                    <a:lnTo>
                      <a:pt x="482" y="368"/>
                    </a:lnTo>
                    <a:lnTo>
                      <a:pt x="510" y="368"/>
                    </a:lnTo>
                    <a:lnTo>
                      <a:pt x="595" y="312"/>
                    </a:lnTo>
                    <a:lnTo>
                      <a:pt x="595" y="198"/>
                    </a:lnTo>
                    <a:lnTo>
                      <a:pt x="567" y="142"/>
                    </a:lnTo>
                    <a:lnTo>
                      <a:pt x="680" y="113"/>
                    </a:lnTo>
                    <a:lnTo>
                      <a:pt x="709" y="142"/>
                    </a:lnTo>
                    <a:lnTo>
                      <a:pt x="822" y="170"/>
                    </a:lnTo>
                    <a:lnTo>
                      <a:pt x="851" y="227"/>
                    </a:lnTo>
                    <a:lnTo>
                      <a:pt x="907" y="142"/>
                    </a:lnTo>
                    <a:lnTo>
                      <a:pt x="964" y="170"/>
                    </a:lnTo>
                    <a:lnTo>
                      <a:pt x="1021" y="57"/>
                    </a:lnTo>
                    <a:lnTo>
                      <a:pt x="1077" y="0"/>
                    </a:lnTo>
                    <a:lnTo>
                      <a:pt x="1106" y="28"/>
                    </a:lnTo>
                    <a:lnTo>
                      <a:pt x="1106" y="85"/>
                    </a:lnTo>
                    <a:lnTo>
                      <a:pt x="1162" y="57"/>
                    </a:lnTo>
                    <a:lnTo>
                      <a:pt x="1247" y="85"/>
                    </a:lnTo>
                    <a:lnTo>
                      <a:pt x="1332" y="57"/>
                    </a:lnTo>
                    <a:lnTo>
                      <a:pt x="1304" y="142"/>
                    </a:lnTo>
                    <a:lnTo>
                      <a:pt x="1389" y="113"/>
                    </a:lnTo>
                    <a:lnTo>
                      <a:pt x="1389" y="170"/>
                    </a:lnTo>
                    <a:lnTo>
                      <a:pt x="1446" y="170"/>
                    </a:lnTo>
                    <a:lnTo>
                      <a:pt x="1389" y="255"/>
                    </a:lnTo>
                    <a:lnTo>
                      <a:pt x="1474" y="227"/>
                    </a:lnTo>
                    <a:lnTo>
                      <a:pt x="1503" y="255"/>
                    </a:lnTo>
                    <a:lnTo>
                      <a:pt x="1361" y="340"/>
                    </a:lnTo>
                    <a:lnTo>
                      <a:pt x="1304" y="340"/>
                    </a:lnTo>
                    <a:lnTo>
                      <a:pt x="1219" y="482"/>
                    </a:lnTo>
                    <a:lnTo>
                      <a:pt x="1219" y="567"/>
                    </a:lnTo>
                    <a:lnTo>
                      <a:pt x="1191" y="595"/>
                    </a:lnTo>
                    <a:lnTo>
                      <a:pt x="1219" y="680"/>
                    </a:lnTo>
                    <a:lnTo>
                      <a:pt x="1134" y="709"/>
                    </a:lnTo>
                    <a:lnTo>
                      <a:pt x="1049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789" y="1792"/>
                <a:ext cx="964" cy="596"/>
              </a:xfrm>
              <a:custGeom>
                <a:avLst/>
                <a:gdLst>
                  <a:gd name="T0" fmla="*/ 114 w 964"/>
                  <a:gd name="T1" fmla="*/ 57 h 596"/>
                  <a:gd name="T2" fmla="*/ 57 w 964"/>
                  <a:gd name="T3" fmla="*/ 114 h 596"/>
                  <a:gd name="T4" fmla="*/ 114 w 964"/>
                  <a:gd name="T5" fmla="*/ 170 h 596"/>
                  <a:gd name="T6" fmla="*/ 85 w 964"/>
                  <a:gd name="T7" fmla="*/ 199 h 596"/>
                  <a:gd name="T8" fmla="*/ 142 w 964"/>
                  <a:gd name="T9" fmla="*/ 284 h 596"/>
                  <a:gd name="T10" fmla="*/ 29 w 964"/>
                  <a:gd name="T11" fmla="*/ 341 h 596"/>
                  <a:gd name="T12" fmla="*/ 57 w 964"/>
                  <a:gd name="T13" fmla="*/ 369 h 596"/>
                  <a:gd name="T14" fmla="*/ 0 w 964"/>
                  <a:gd name="T15" fmla="*/ 397 h 596"/>
                  <a:gd name="T16" fmla="*/ 57 w 964"/>
                  <a:gd name="T17" fmla="*/ 454 h 596"/>
                  <a:gd name="T18" fmla="*/ 0 w 964"/>
                  <a:gd name="T19" fmla="*/ 482 h 596"/>
                  <a:gd name="T20" fmla="*/ 29 w 964"/>
                  <a:gd name="T21" fmla="*/ 511 h 596"/>
                  <a:gd name="T22" fmla="*/ 142 w 964"/>
                  <a:gd name="T23" fmla="*/ 539 h 596"/>
                  <a:gd name="T24" fmla="*/ 171 w 964"/>
                  <a:gd name="T25" fmla="*/ 596 h 596"/>
                  <a:gd name="T26" fmla="*/ 227 w 964"/>
                  <a:gd name="T27" fmla="*/ 511 h 596"/>
                  <a:gd name="T28" fmla="*/ 284 w 964"/>
                  <a:gd name="T29" fmla="*/ 539 h 596"/>
                  <a:gd name="T30" fmla="*/ 341 w 964"/>
                  <a:gd name="T31" fmla="*/ 426 h 596"/>
                  <a:gd name="T32" fmla="*/ 397 w 964"/>
                  <a:gd name="T33" fmla="*/ 369 h 596"/>
                  <a:gd name="T34" fmla="*/ 426 w 964"/>
                  <a:gd name="T35" fmla="*/ 397 h 596"/>
                  <a:gd name="T36" fmla="*/ 426 w 964"/>
                  <a:gd name="T37" fmla="*/ 454 h 596"/>
                  <a:gd name="T38" fmla="*/ 482 w 964"/>
                  <a:gd name="T39" fmla="*/ 426 h 596"/>
                  <a:gd name="T40" fmla="*/ 567 w 964"/>
                  <a:gd name="T41" fmla="*/ 454 h 596"/>
                  <a:gd name="T42" fmla="*/ 652 w 964"/>
                  <a:gd name="T43" fmla="*/ 426 h 596"/>
                  <a:gd name="T44" fmla="*/ 624 w 964"/>
                  <a:gd name="T45" fmla="*/ 397 h 596"/>
                  <a:gd name="T46" fmla="*/ 652 w 964"/>
                  <a:gd name="T47" fmla="*/ 341 h 596"/>
                  <a:gd name="T48" fmla="*/ 652 w 964"/>
                  <a:gd name="T49" fmla="*/ 369 h 596"/>
                  <a:gd name="T50" fmla="*/ 709 w 964"/>
                  <a:gd name="T51" fmla="*/ 341 h 596"/>
                  <a:gd name="T52" fmla="*/ 766 w 964"/>
                  <a:gd name="T53" fmla="*/ 397 h 596"/>
                  <a:gd name="T54" fmla="*/ 823 w 964"/>
                  <a:gd name="T55" fmla="*/ 397 h 596"/>
                  <a:gd name="T56" fmla="*/ 964 w 964"/>
                  <a:gd name="T57" fmla="*/ 312 h 596"/>
                  <a:gd name="T58" fmla="*/ 936 w 964"/>
                  <a:gd name="T59" fmla="*/ 284 h 596"/>
                  <a:gd name="T60" fmla="*/ 794 w 964"/>
                  <a:gd name="T61" fmla="*/ 284 h 596"/>
                  <a:gd name="T62" fmla="*/ 766 w 964"/>
                  <a:gd name="T63" fmla="*/ 284 h 596"/>
                  <a:gd name="T64" fmla="*/ 709 w 964"/>
                  <a:gd name="T65" fmla="*/ 256 h 596"/>
                  <a:gd name="T66" fmla="*/ 681 w 964"/>
                  <a:gd name="T67" fmla="*/ 199 h 596"/>
                  <a:gd name="T68" fmla="*/ 539 w 964"/>
                  <a:gd name="T69" fmla="*/ 142 h 596"/>
                  <a:gd name="T70" fmla="*/ 482 w 964"/>
                  <a:gd name="T71" fmla="*/ 170 h 596"/>
                  <a:gd name="T72" fmla="*/ 454 w 964"/>
                  <a:gd name="T73" fmla="*/ 114 h 596"/>
                  <a:gd name="T74" fmla="*/ 426 w 964"/>
                  <a:gd name="T75" fmla="*/ 85 h 596"/>
                  <a:gd name="T76" fmla="*/ 369 w 964"/>
                  <a:gd name="T77" fmla="*/ 142 h 596"/>
                  <a:gd name="T78" fmla="*/ 312 w 964"/>
                  <a:gd name="T79" fmla="*/ 85 h 596"/>
                  <a:gd name="T80" fmla="*/ 369 w 964"/>
                  <a:gd name="T81" fmla="*/ 0 h 596"/>
                  <a:gd name="T82" fmla="*/ 256 w 964"/>
                  <a:gd name="T83" fmla="*/ 29 h 596"/>
                  <a:gd name="T84" fmla="*/ 256 w 964"/>
                  <a:gd name="T85" fmla="*/ 57 h 596"/>
                  <a:gd name="T86" fmla="*/ 199 w 964"/>
                  <a:gd name="T87" fmla="*/ 85 h 596"/>
                  <a:gd name="T88" fmla="*/ 114 w 964"/>
                  <a:gd name="T89" fmla="*/ 5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596">
                    <a:moveTo>
                      <a:pt x="114" y="57"/>
                    </a:moveTo>
                    <a:lnTo>
                      <a:pt x="57" y="114"/>
                    </a:lnTo>
                    <a:lnTo>
                      <a:pt x="114" y="170"/>
                    </a:lnTo>
                    <a:lnTo>
                      <a:pt x="85" y="199"/>
                    </a:lnTo>
                    <a:lnTo>
                      <a:pt x="142" y="284"/>
                    </a:lnTo>
                    <a:lnTo>
                      <a:pt x="29" y="341"/>
                    </a:lnTo>
                    <a:lnTo>
                      <a:pt x="57" y="369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29" y="511"/>
                    </a:lnTo>
                    <a:lnTo>
                      <a:pt x="142" y="539"/>
                    </a:lnTo>
                    <a:lnTo>
                      <a:pt x="171" y="596"/>
                    </a:lnTo>
                    <a:lnTo>
                      <a:pt x="227" y="511"/>
                    </a:lnTo>
                    <a:lnTo>
                      <a:pt x="284" y="539"/>
                    </a:lnTo>
                    <a:lnTo>
                      <a:pt x="341" y="426"/>
                    </a:lnTo>
                    <a:lnTo>
                      <a:pt x="397" y="369"/>
                    </a:lnTo>
                    <a:lnTo>
                      <a:pt x="426" y="397"/>
                    </a:lnTo>
                    <a:lnTo>
                      <a:pt x="426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652" y="426"/>
                    </a:lnTo>
                    <a:lnTo>
                      <a:pt x="624" y="397"/>
                    </a:lnTo>
                    <a:lnTo>
                      <a:pt x="652" y="341"/>
                    </a:lnTo>
                    <a:lnTo>
                      <a:pt x="652" y="369"/>
                    </a:lnTo>
                    <a:lnTo>
                      <a:pt x="709" y="341"/>
                    </a:lnTo>
                    <a:lnTo>
                      <a:pt x="766" y="397"/>
                    </a:lnTo>
                    <a:lnTo>
                      <a:pt x="823" y="397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794" y="284"/>
                    </a:lnTo>
                    <a:lnTo>
                      <a:pt x="766" y="284"/>
                    </a:lnTo>
                    <a:lnTo>
                      <a:pt x="709" y="256"/>
                    </a:lnTo>
                    <a:lnTo>
                      <a:pt x="681" y="199"/>
                    </a:lnTo>
                    <a:lnTo>
                      <a:pt x="539" y="142"/>
                    </a:lnTo>
                    <a:lnTo>
                      <a:pt x="482" y="170"/>
                    </a:lnTo>
                    <a:lnTo>
                      <a:pt x="454" y="114"/>
                    </a:lnTo>
                    <a:lnTo>
                      <a:pt x="426" y="85"/>
                    </a:lnTo>
                    <a:lnTo>
                      <a:pt x="369" y="142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256" y="29"/>
                    </a:lnTo>
                    <a:lnTo>
                      <a:pt x="256" y="57"/>
                    </a:lnTo>
                    <a:lnTo>
                      <a:pt x="199" y="85"/>
                    </a:lnTo>
                    <a:lnTo>
                      <a:pt x="11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06" y="347"/>
                <a:ext cx="1899" cy="1729"/>
              </a:xfrm>
              <a:custGeom>
                <a:avLst/>
                <a:gdLst>
                  <a:gd name="T0" fmla="*/ 1049 w 1899"/>
                  <a:gd name="T1" fmla="*/ 1729 h 1729"/>
                  <a:gd name="T2" fmla="*/ 964 w 1899"/>
                  <a:gd name="T3" fmla="*/ 1644 h 1729"/>
                  <a:gd name="T4" fmla="*/ 765 w 1899"/>
                  <a:gd name="T5" fmla="*/ 1615 h 1729"/>
                  <a:gd name="T6" fmla="*/ 709 w 1899"/>
                  <a:gd name="T7" fmla="*/ 1530 h 1729"/>
                  <a:gd name="T8" fmla="*/ 595 w 1899"/>
                  <a:gd name="T9" fmla="*/ 1530 h 1729"/>
                  <a:gd name="T10" fmla="*/ 539 w 1899"/>
                  <a:gd name="T11" fmla="*/ 1474 h 1729"/>
                  <a:gd name="T12" fmla="*/ 482 w 1899"/>
                  <a:gd name="T13" fmla="*/ 1530 h 1729"/>
                  <a:gd name="T14" fmla="*/ 198 w 1899"/>
                  <a:gd name="T15" fmla="*/ 1360 h 1729"/>
                  <a:gd name="T16" fmla="*/ 57 w 1899"/>
                  <a:gd name="T17" fmla="*/ 1275 h 1729"/>
                  <a:gd name="T18" fmla="*/ 0 w 1899"/>
                  <a:gd name="T19" fmla="*/ 1048 h 1729"/>
                  <a:gd name="T20" fmla="*/ 85 w 1899"/>
                  <a:gd name="T21" fmla="*/ 708 h 1729"/>
                  <a:gd name="T22" fmla="*/ 227 w 1899"/>
                  <a:gd name="T23" fmla="*/ 510 h 1729"/>
                  <a:gd name="T24" fmla="*/ 198 w 1899"/>
                  <a:gd name="T25" fmla="*/ 368 h 1729"/>
                  <a:gd name="T26" fmla="*/ 340 w 1899"/>
                  <a:gd name="T27" fmla="*/ 311 h 1729"/>
                  <a:gd name="T28" fmla="*/ 567 w 1899"/>
                  <a:gd name="T29" fmla="*/ 425 h 1729"/>
                  <a:gd name="T30" fmla="*/ 1021 w 1899"/>
                  <a:gd name="T31" fmla="*/ 368 h 1729"/>
                  <a:gd name="T32" fmla="*/ 1162 w 1899"/>
                  <a:gd name="T33" fmla="*/ 255 h 1729"/>
                  <a:gd name="T34" fmla="*/ 1247 w 1899"/>
                  <a:gd name="T35" fmla="*/ 28 h 1729"/>
                  <a:gd name="T36" fmla="*/ 1474 w 1899"/>
                  <a:gd name="T37" fmla="*/ 28 h 1729"/>
                  <a:gd name="T38" fmla="*/ 1616 w 1899"/>
                  <a:gd name="T39" fmla="*/ 28 h 1729"/>
                  <a:gd name="T40" fmla="*/ 1786 w 1899"/>
                  <a:gd name="T41" fmla="*/ 113 h 1729"/>
                  <a:gd name="T42" fmla="*/ 1701 w 1899"/>
                  <a:gd name="T43" fmla="*/ 311 h 1729"/>
                  <a:gd name="T44" fmla="*/ 1899 w 1899"/>
                  <a:gd name="T45" fmla="*/ 453 h 1729"/>
                  <a:gd name="T46" fmla="*/ 1843 w 1899"/>
                  <a:gd name="T47" fmla="*/ 623 h 1729"/>
                  <a:gd name="T48" fmla="*/ 1701 w 1899"/>
                  <a:gd name="T49" fmla="*/ 623 h 1729"/>
                  <a:gd name="T50" fmla="*/ 1729 w 1899"/>
                  <a:gd name="T51" fmla="*/ 765 h 1729"/>
                  <a:gd name="T52" fmla="*/ 1588 w 1899"/>
                  <a:gd name="T53" fmla="*/ 737 h 1729"/>
                  <a:gd name="T54" fmla="*/ 1502 w 1899"/>
                  <a:gd name="T55" fmla="*/ 907 h 1729"/>
                  <a:gd name="T56" fmla="*/ 1389 w 1899"/>
                  <a:gd name="T57" fmla="*/ 935 h 1729"/>
                  <a:gd name="T58" fmla="*/ 1361 w 1899"/>
                  <a:gd name="T59" fmla="*/ 992 h 1729"/>
                  <a:gd name="T60" fmla="*/ 1361 w 1899"/>
                  <a:gd name="T61" fmla="*/ 1190 h 1729"/>
                  <a:gd name="T62" fmla="*/ 1162 w 1899"/>
                  <a:gd name="T63" fmla="*/ 1247 h 1729"/>
                  <a:gd name="T64" fmla="*/ 1049 w 1899"/>
                  <a:gd name="T65" fmla="*/ 1644 h 1729"/>
                  <a:gd name="T66" fmla="*/ 1191 w 1899"/>
                  <a:gd name="T67" fmla="*/ 1615 h 1729"/>
                  <a:gd name="T68" fmla="*/ 1219 w 1899"/>
                  <a:gd name="T69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99" h="1729">
                    <a:moveTo>
                      <a:pt x="1219" y="1729"/>
                    </a:moveTo>
                    <a:lnTo>
                      <a:pt x="1049" y="1729"/>
                    </a:lnTo>
                    <a:lnTo>
                      <a:pt x="992" y="1701"/>
                    </a:lnTo>
                    <a:lnTo>
                      <a:pt x="964" y="1644"/>
                    </a:lnTo>
                    <a:lnTo>
                      <a:pt x="822" y="1587"/>
                    </a:lnTo>
                    <a:lnTo>
                      <a:pt x="765" y="1615"/>
                    </a:lnTo>
                    <a:lnTo>
                      <a:pt x="737" y="1559"/>
                    </a:lnTo>
                    <a:lnTo>
                      <a:pt x="709" y="1530"/>
                    </a:lnTo>
                    <a:lnTo>
                      <a:pt x="652" y="1587"/>
                    </a:lnTo>
                    <a:lnTo>
                      <a:pt x="595" y="1530"/>
                    </a:lnTo>
                    <a:lnTo>
                      <a:pt x="652" y="1445"/>
                    </a:lnTo>
                    <a:lnTo>
                      <a:pt x="539" y="1474"/>
                    </a:lnTo>
                    <a:lnTo>
                      <a:pt x="539" y="1502"/>
                    </a:lnTo>
                    <a:lnTo>
                      <a:pt x="482" y="1530"/>
                    </a:lnTo>
                    <a:lnTo>
                      <a:pt x="397" y="1502"/>
                    </a:lnTo>
                    <a:lnTo>
                      <a:pt x="198" y="1360"/>
                    </a:lnTo>
                    <a:lnTo>
                      <a:pt x="0" y="1417"/>
                    </a:lnTo>
                    <a:lnTo>
                      <a:pt x="57" y="1275"/>
                    </a:lnTo>
                    <a:lnTo>
                      <a:pt x="85" y="1077"/>
                    </a:lnTo>
                    <a:lnTo>
                      <a:pt x="0" y="1048"/>
                    </a:lnTo>
                    <a:lnTo>
                      <a:pt x="28" y="822"/>
                    </a:lnTo>
                    <a:lnTo>
                      <a:pt x="85" y="708"/>
                    </a:lnTo>
                    <a:lnTo>
                      <a:pt x="198" y="680"/>
                    </a:lnTo>
                    <a:lnTo>
                      <a:pt x="227" y="510"/>
                    </a:lnTo>
                    <a:lnTo>
                      <a:pt x="255" y="481"/>
                    </a:lnTo>
                    <a:lnTo>
                      <a:pt x="198" y="368"/>
                    </a:lnTo>
                    <a:lnTo>
                      <a:pt x="227" y="311"/>
                    </a:lnTo>
                    <a:lnTo>
                      <a:pt x="340" y="311"/>
                    </a:lnTo>
                    <a:lnTo>
                      <a:pt x="454" y="396"/>
                    </a:lnTo>
                    <a:lnTo>
                      <a:pt x="567" y="425"/>
                    </a:lnTo>
                    <a:lnTo>
                      <a:pt x="652" y="311"/>
                    </a:lnTo>
                    <a:lnTo>
                      <a:pt x="1021" y="368"/>
                    </a:lnTo>
                    <a:lnTo>
                      <a:pt x="1162" y="340"/>
                    </a:lnTo>
                    <a:lnTo>
                      <a:pt x="1162" y="255"/>
                    </a:lnTo>
                    <a:lnTo>
                      <a:pt x="1247" y="198"/>
                    </a:lnTo>
                    <a:lnTo>
                      <a:pt x="1247" y="28"/>
                    </a:lnTo>
                    <a:lnTo>
                      <a:pt x="1389" y="0"/>
                    </a:lnTo>
                    <a:lnTo>
                      <a:pt x="1474" y="28"/>
                    </a:lnTo>
                    <a:lnTo>
                      <a:pt x="1502" y="85"/>
                    </a:lnTo>
                    <a:lnTo>
                      <a:pt x="1616" y="28"/>
                    </a:lnTo>
                    <a:lnTo>
                      <a:pt x="1673" y="85"/>
                    </a:lnTo>
                    <a:lnTo>
                      <a:pt x="1786" y="113"/>
                    </a:lnTo>
                    <a:lnTo>
                      <a:pt x="1786" y="198"/>
                    </a:lnTo>
                    <a:lnTo>
                      <a:pt x="1701" y="311"/>
                    </a:lnTo>
                    <a:lnTo>
                      <a:pt x="1758" y="510"/>
                    </a:lnTo>
                    <a:lnTo>
                      <a:pt x="1899" y="453"/>
                    </a:lnTo>
                    <a:lnTo>
                      <a:pt x="1814" y="567"/>
                    </a:lnTo>
                    <a:lnTo>
                      <a:pt x="1843" y="623"/>
                    </a:lnTo>
                    <a:lnTo>
                      <a:pt x="1729" y="595"/>
                    </a:lnTo>
                    <a:lnTo>
                      <a:pt x="1701" y="623"/>
                    </a:lnTo>
                    <a:lnTo>
                      <a:pt x="1786" y="680"/>
                    </a:lnTo>
                    <a:lnTo>
                      <a:pt x="1729" y="765"/>
                    </a:lnTo>
                    <a:lnTo>
                      <a:pt x="1616" y="680"/>
                    </a:lnTo>
                    <a:lnTo>
                      <a:pt x="1588" y="737"/>
                    </a:lnTo>
                    <a:lnTo>
                      <a:pt x="1531" y="793"/>
                    </a:lnTo>
                    <a:lnTo>
                      <a:pt x="1502" y="907"/>
                    </a:lnTo>
                    <a:lnTo>
                      <a:pt x="1446" y="850"/>
                    </a:lnTo>
                    <a:lnTo>
                      <a:pt x="1389" y="935"/>
                    </a:lnTo>
                    <a:lnTo>
                      <a:pt x="1417" y="963"/>
                    </a:lnTo>
                    <a:lnTo>
                      <a:pt x="1361" y="992"/>
                    </a:lnTo>
                    <a:lnTo>
                      <a:pt x="1417" y="992"/>
                    </a:lnTo>
                    <a:lnTo>
                      <a:pt x="1361" y="1190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49" y="1445"/>
                    </a:lnTo>
                    <a:lnTo>
                      <a:pt x="1049" y="1644"/>
                    </a:lnTo>
                    <a:lnTo>
                      <a:pt x="1134" y="1615"/>
                    </a:lnTo>
                    <a:lnTo>
                      <a:pt x="1191" y="1615"/>
                    </a:lnTo>
                    <a:lnTo>
                      <a:pt x="1162" y="1672"/>
                    </a:lnTo>
                    <a:lnTo>
                      <a:pt x="1219" y="1701"/>
                    </a:lnTo>
                    <a:lnTo>
                      <a:pt x="1219" y="17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5065" y="1140"/>
                <a:ext cx="142" cy="142"/>
              </a:xfrm>
              <a:custGeom>
                <a:avLst/>
                <a:gdLst>
                  <a:gd name="T0" fmla="*/ 57 w 142"/>
                  <a:gd name="T1" fmla="*/ 0 h 142"/>
                  <a:gd name="T2" fmla="*/ 0 w 142"/>
                  <a:gd name="T3" fmla="*/ 57 h 142"/>
                  <a:gd name="T4" fmla="*/ 29 w 142"/>
                  <a:gd name="T5" fmla="*/ 142 h 142"/>
                  <a:gd name="T6" fmla="*/ 85 w 142"/>
                  <a:gd name="T7" fmla="*/ 142 h 142"/>
                  <a:gd name="T8" fmla="*/ 142 w 142"/>
                  <a:gd name="T9" fmla="*/ 85 h 142"/>
                  <a:gd name="T10" fmla="*/ 142 w 142"/>
                  <a:gd name="T11" fmla="*/ 29 h 142"/>
                  <a:gd name="T12" fmla="*/ 85 w 142"/>
                  <a:gd name="T13" fmla="*/ 57 h 142"/>
                  <a:gd name="T14" fmla="*/ 85 w 142"/>
                  <a:gd name="T15" fmla="*/ 0 h 142"/>
                  <a:gd name="T16" fmla="*/ 57 w 142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57" y="0"/>
                    </a:moveTo>
                    <a:lnTo>
                      <a:pt x="0" y="57"/>
                    </a:lnTo>
                    <a:lnTo>
                      <a:pt x="29" y="142"/>
                    </a:lnTo>
                    <a:lnTo>
                      <a:pt x="85" y="142"/>
                    </a:lnTo>
                    <a:lnTo>
                      <a:pt x="142" y="85"/>
                    </a:lnTo>
                    <a:lnTo>
                      <a:pt x="142" y="29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542" y="1339"/>
                <a:ext cx="879" cy="907"/>
              </a:xfrm>
              <a:custGeom>
                <a:avLst/>
                <a:gdLst>
                  <a:gd name="T0" fmla="*/ 0 w 879"/>
                  <a:gd name="T1" fmla="*/ 255 h 907"/>
                  <a:gd name="T2" fmla="*/ 0 w 879"/>
                  <a:gd name="T3" fmla="*/ 340 h 907"/>
                  <a:gd name="T4" fmla="*/ 57 w 879"/>
                  <a:gd name="T5" fmla="*/ 368 h 907"/>
                  <a:gd name="T6" fmla="*/ 0 w 879"/>
                  <a:gd name="T7" fmla="*/ 453 h 907"/>
                  <a:gd name="T8" fmla="*/ 57 w 879"/>
                  <a:gd name="T9" fmla="*/ 567 h 907"/>
                  <a:gd name="T10" fmla="*/ 113 w 879"/>
                  <a:gd name="T11" fmla="*/ 567 h 907"/>
                  <a:gd name="T12" fmla="*/ 170 w 879"/>
                  <a:gd name="T13" fmla="*/ 595 h 907"/>
                  <a:gd name="T14" fmla="*/ 284 w 879"/>
                  <a:gd name="T15" fmla="*/ 595 h 907"/>
                  <a:gd name="T16" fmla="*/ 312 w 879"/>
                  <a:gd name="T17" fmla="*/ 680 h 907"/>
                  <a:gd name="T18" fmla="*/ 397 w 879"/>
                  <a:gd name="T19" fmla="*/ 680 h 907"/>
                  <a:gd name="T20" fmla="*/ 454 w 879"/>
                  <a:gd name="T21" fmla="*/ 709 h 907"/>
                  <a:gd name="T22" fmla="*/ 567 w 879"/>
                  <a:gd name="T23" fmla="*/ 652 h 907"/>
                  <a:gd name="T24" fmla="*/ 567 w 879"/>
                  <a:gd name="T25" fmla="*/ 709 h 907"/>
                  <a:gd name="T26" fmla="*/ 595 w 879"/>
                  <a:gd name="T27" fmla="*/ 680 h 907"/>
                  <a:gd name="T28" fmla="*/ 652 w 879"/>
                  <a:gd name="T29" fmla="*/ 709 h 907"/>
                  <a:gd name="T30" fmla="*/ 680 w 879"/>
                  <a:gd name="T31" fmla="*/ 765 h 907"/>
                  <a:gd name="T32" fmla="*/ 765 w 879"/>
                  <a:gd name="T33" fmla="*/ 765 h 907"/>
                  <a:gd name="T34" fmla="*/ 709 w 879"/>
                  <a:gd name="T35" fmla="*/ 850 h 907"/>
                  <a:gd name="T36" fmla="*/ 737 w 879"/>
                  <a:gd name="T37" fmla="*/ 907 h 907"/>
                  <a:gd name="T38" fmla="*/ 879 w 879"/>
                  <a:gd name="T39" fmla="*/ 765 h 907"/>
                  <a:gd name="T40" fmla="*/ 851 w 879"/>
                  <a:gd name="T41" fmla="*/ 709 h 907"/>
                  <a:gd name="T42" fmla="*/ 794 w 879"/>
                  <a:gd name="T43" fmla="*/ 680 h 907"/>
                  <a:gd name="T44" fmla="*/ 794 w 879"/>
                  <a:gd name="T45" fmla="*/ 567 h 907"/>
                  <a:gd name="T46" fmla="*/ 737 w 879"/>
                  <a:gd name="T47" fmla="*/ 510 h 907"/>
                  <a:gd name="T48" fmla="*/ 680 w 879"/>
                  <a:gd name="T49" fmla="*/ 510 h 907"/>
                  <a:gd name="T50" fmla="*/ 680 w 879"/>
                  <a:gd name="T51" fmla="*/ 397 h 907"/>
                  <a:gd name="T52" fmla="*/ 652 w 879"/>
                  <a:gd name="T53" fmla="*/ 170 h 907"/>
                  <a:gd name="T54" fmla="*/ 567 w 879"/>
                  <a:gd name="T55" fmla="*/ 142 h 907"/>
                  <a:gd name="T56" fmla="*/ 510 w 879"/>
                  <a:gd name="T57" fmla="*/ 170 h 907"/>
                  <a:gd name="T58" fmla="*/ 425 w 879"/>
                  <a:gd name="T59" fmla="*/ 56 h 907"/>
                  <a:gd name="T60" fmla="*/ 255 w 879"/>
                  <a:gd name="T61" fmla="*/ 0 h 907"/>
                  <a:gd name="T62" fmla="*/ 199 w 879"/>
                  <a:gd name="T63" fmla="*/ 142 h 907"/>
                  <a:gd name="T64" fmla="*/ 113 w 879"/>
                  <a:gd name="T65" fmla="*/ 255 h 907"/>
                  <a:gd name="T66" fmla="*/ 85 w 879"/>
                  <a:gd name="T67" fmla="*/ 227 h 907"/>
                  <a:gd name="T68" fmla="*/ 0 w 879"/>
                  <a:gd name="T69" fmla="*/ 25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9" h="907">
                    <a:moveTo>
                      <a:pt x="0" y="255"/>
                    </a:moveTo>
                    <a:lnTo>
                      <a:pt x="0" y="340"/>
                    </a:lnTo>
                    <a:lnTo>
                      <a:pt x="57" y="368"/>
                    </a:lnTo>
                    <a:lnTo>
                      <a:pt x="0" y="453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70" y="595"/>
                    </a:lnTo>
                    <a:lnTo>
                      <a:pt x="284" y="595"/>
                    </a:lnTo>
                    <a:lnTo>
                      <a:pt x="312" y="680"/>
                    </a:lnTo>
                    <a:lnTo>
                      <a:pt x="397" y="680"/>
                    </a:lnTo>
                    <a:lnTo>
                      <a:pt x="454" y="709"/>
                    </a:lnTo>
                    <a:lnTo>
                      <a:pt x="567" y="652"/>
                    </a:lnTo>
                    <a:lnTo>
                      <a:pt x="567" y="709"/>
                    </a:lnTo>
                    <a:lnTo>
                      <a:pt x="595" y="680"/>
                    </a:lnTo>
                    <a:lnTo>
                      <a:pt x="652" y="709"/>
                    </a:lnTo>
                    <a:lnTo>
                      <a:pt x="680" y="765"/>
                    </a:lnTo>
                    <a:lnTo>
                      <a:pt x="765" y="765"/>
                    </a:lnTo>
                    <a:lnTo>
                      <a:pt x="709" y="850"/>
                    </a:lnTo>
                    <a:lnTo>
                      <a:pt x="737" y="907"/>
                    </a:lnTo>
                    <a:lnTo>
                      <a:pt x="879" y="765"/>
                    </a:lnTo>
                    <a:lnTo>
                      <a:pt x="851" y="709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52" y="170"/>
                    </a:lnTo>
                    <a:lnTo>
                      <a:pt x="567" y="142"/>
                    </a:lnTo>
                    <a:lnTo>
                      <a:pt x="510" y="170"/>
                    </a:lnTo>
                    <a:lnTo>
                      <a:pt x="425" y="56"/>
                    </a:lnTo>
                    <a:lnTo>
                      <a:pt x="255" y="0"/>
                    </a:lnTo>
                    <a:lnTo>
                      <a:pt x="199" y="142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967" y="347"/>
                <a:ext cx="879" cy="1417"/>
              </a:xfrm>
              <a:custGeom>
                <a:avLst/>
                <a:gdLst>
                  <a:gd name="T0" fmla="*/ 0 w 879"/>
                  <a:gd name="T1" fmla="*/ 1048 h 1417"/>
                  <a:gd name="T2" fmla="*/ 85 w 879"/>
                  <a:gd name="T3" fmla="*/ 1162 h 1417"/>
                  <a:gd name="T4" fmla="*/ 142 w 879"/>
                  <a:gd name="T5" fmla="*/ 1134 h 1417"/>
                  <a:gd name="T6" fmla="*/ 227 w 879"/>
                  <a:gd name="T7" fmla="*/ 1162 h 1417"/>
                  <a:gd name="T8" fmla="*/ 255 w 879"/>
                  <a:gd name="T9" fmla="*/ 1389 h 1417"/>
                  <a:gd name="T10" fmla="*/ 340 w 879"/>
                  <a:gd name="T11" fmla="*/ 1389 h 1417"/>
                  <a:gd name="T12" fmla="*/ 369 w 879"/>
                  <a:gd name="T13" fmla="*/ 1332 h 1417"/>
                  <a:gd name="T14" fmla="*/ 426 w 879"/>
                  <a:gd name="T15" fmla="*/ 1389 h 1417"/>
                  <a:gd name="T16" fmla="*/ 482 w 879"/>
                  <a:gd name="T17" fmla="*/ 1360 h 1417"/>
                  <a:gd name="T18" fmla="*/ 539 w 879"/>
                  <a:gd name="T19" fmla="*/ 1417 h 1417"/>
                  <a:gd name="T20" fmla="*/ 596 w 879"/>
                  <a:gd name="T21" fmla="*/ 1275 h 1417"/>
                  <a:gd name="T22" fmla="*/ 624 w 879"/>
                  <a:gd name="T23" fmla="*/ 1077 h 1417"/>
                  <a:gd name="T24" fmla="*/ 539 w 879"/>
                  <a:gd name="T25" fmla="*/ 1048 h 1417"/>
                  <a:gd name="T26" fmla="*/ 567 w 879"/>
                  <a:gd name="T27" fmla="*/ 822 h 1417"/>
                  <a:gd name="T28" fmla="*/ 624 w 879"/>
                  <a:gd name="T29" fmla="*/ 708 h 1417"/>
                  <a:gd name="T30" fmla="*/ 737 w 879"/>
                  <a:gd name="T31" fmla="*/ 680 h 1417"/>
                  <a:gd name="T32" fmla="*/ 766 w 879"/>
                  <a:gd name="T33" fmla="*/ 510 h 1417"/>
                  <a:gd name="T34" fmla="*/ 794 w 879"/>
                  <a:gd name="T35" fmla="*/ 481 h 1417"/>
                  <a:gd name="T36" fmla="*/ 737 w 879"/>
                  <a:gd name="T37" fmla="*/ 368 h 1417"/>
                  <a:gd name="T38" fmla="*/ 766 w 879"/>
                  <a:gd name="T39" fmla="*/ 311 h 1417"/>
                  <a:gd name="T40" fmla="*/ 851 w 879"/>
                  <a:gd name="T41" fmla="*/ 311 h 1417"/>
                  <a:gd name="T42" fmla="*/ 879 w 879"/>
                  <a:gd name="T43" fmla="*/ 198 h 1417"/>
                  <a:gd name="T44" fmla="*/ 766 w 879"/>
                  <a:gd name="T45" fmla="*/ 113 h 1417"/>
                  <a:gd name="T46" fmla="*/ 709 w 879"/>
                  <a:gd name="T47" fmla="*/ 0 h 1417"/>
                  <a:gd name="T48" fmla="*/ 624 w 879"/>
                  <a:gd name="T49" fmla="*/ 56 h 1417"/>
                  <a:gd name="T50" fmla="*/ 539 w 879"/>
                  <a:gd name="T51" fmla="*/ 28 h 1417"/>
                  <a:gd name="T52" fmla="*/ 511 w 879"/>
                  <a:gd name="T53" fmla="*/ 85 h 1417"/>
                  <a:gd name="T54" fmla="*/ 482 w 879"/>
                  <a:gd name="T55" fmla="*/ 113 h 1417"/>
                  <a:gd name="T56" fmla="*/ 397 w 879"/>
                  <a:gd name="T57" fmla="*/ 396 h 1417"/>
                  <a:gd name="T58" fmla="*/ 397 w 879"/>
                  <a:gd name="T59" fmla="*/ 481 h 1417"/>
                  <a:gd name="T60" fmla="*/ 227 w 879"/>
                  <a:gd name="T61" fmla="*/ 623 h 1417"/>
                  <a:gd name="T62" fmla="*/ 227 w 879"/>
                  <a:gd name="T63" fmla="*/ 680 h 1417"/>
                  <a:gd name="T64" fmla="*/ 114 w 879"/>
                  <a:gd name="T65" fmla="*/ 708 h 1417"/>
                  <a:gd name="T66" fmla="*/ 57 w 879"/>
                  <a:gd name="T67" fmla="*/ 652 h 1417"/>
                  <a:gd name="T68" fmla="*/ 57 w 879"/>
                  <a:gd name="T69" fmla="*/ 737 h 1417"/>
                  <a:gd name="T70" fmla="*/ 85 w 879"/>
                  <a:gd name="T71" fmla="*/ 793 h 1417"/>
                  <a:gd name="T72" fmla="*/ 0 w 879"/>
                  <a:gd name="T73" fmla="*/ 1048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9" h="1417">
                    <a:moveTo>
                      <a:pt x="0" y="1048"/>
                    </a:moveTo>
                    <a:lnTo>
                      <a:pt x="85" y="1162"/>
                    </a:lnTo>
                    <a:lnTo>
                      <a:pt x="142" y="1134"/>
                    </a:lnTo>
                    <a:lnTo>
                      <a:pt x="227" y="1162"/>
                    </a:lnTo>
                    <a:lnTo>
                      <a:pt x="255" y="1389"/>
                    </a:lnTo>
                    <a:lnTo>
                      <a:pt x="340" y="1389"/>
                    </a:lnTo>
                    <a:lnTo>
                      <a:pt x="369" y="1332"/>
                    </a:lnTo>
                    <a:lnTo>
                      <a:pt x="426" y="1389"/>
                    </a:lnTo>
                    <a:lnTo>
                      <a:pt x="482" y="1360"/>
                    </a:lnTo>
                    <a:lnTo>
                      <a:pt x="539" y="1417"/>
                    </a:lnTo>
                    <a:lnTo>
                      <a:pt x="596" y="1275"/>
                    </a:lnTo>
                    <a:lnTo>
                      <a:pt x="624" y="1077"/>
                    </a:lnTo>
                    <a:lnTo>
                      <a:pt x="539" y="1048"/>
                    </a:lnTo>
                    <a:lnTo>
                      <a:pt x="567" y="822"/>
                    </a:lnTo>
                    <a:lnTo>
                      <a:pt x="624" y="708"/>
                    </a:lnTo>
                    <a:lnTo>
                      <a:pt x="737" y="680"/>
                    </a:lnTo>
                    <a:lnTo>
                      <a:pt x="766" y="510"/>
                    </a:lnTo>
                    <a:lnTo>
                      <a:pt x="794" y="481"/>
                    </a:lnTo>
                    <a:lnTo>
                      <a:pt x="737" y="368"/>
                    </a:lnTo>
                    <a:lnTo>
                      <a:pt x="766" y="311"/>
                    </a:lnTo>
                    <a:lnTo>
                      <a:pt x="851" y="311"/>
                    </a:lnTo>
                    <a:lnTo>
                      <a:pt x="879" y="198"/>
                    </a:lnTo>
                    <a:lnTo>
                      <a:pt x="766" y="113"/>
                    </a:lnTo>
                    <a:lnTo>
                      <a:pt x="709" y="0"/>
                    </a:lnTo>
                    <a:lnTo>
                      <a:pt x="624" y="56"/>
                    </a:lnTo>
                    <a:lnTo>
                      <a:pt x="539" y="28"/>
                    </a:lnTo>
                    <a:lnTo>
                      <a:pt x="511" y="85"/>
                    </a:lnTo>
                    <a:lnTo>
                      <a:pt x="482" y="113"/>
                    </a:lnTo>
                    <a:lnTo>
                      <a:pt x="397" y="396"/>
                    </a:lnTo>
                    <a:lnTo>
                      <a:pt x="397" y="481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114" y="708"/>
                    </a:lnTo>
                    <a:lnTo>
                      <a:pt x="57" y="652"/>
                    </a:lnTo>
                    <a:lnTo>
                      <a:pt x="57" y="737"/>
                    </a:lnTo>
                    <a:lnTo>
                      <a:pt x="85" y="793"/>
                    </a:lnTo>
                    <a:lnTo>
                      <a:pt x="0" y="10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2627" y="375"/>
                <a:ext cx="822" cy="1020"/>
              </a:xfrm>
              <a:custGeom>
                <a:avLst/>
                <a:gdLst>
                  <a:gd name="T0" fmla="*/ 170 w 822"/>
                  <a:gd name="T1" fmla="*/ 964 h 1020"/>
                  <a:gd name="T2" fmla="*/ 170 w 822"/>
                  <a:gd name="T3" fmla="*/ 822 h 1020"/>
                  <a:gd name="T4" fmla="*/ 85 w 822"/>
                  <a:gd name="T5" fmla="*/ 794 h 1020"/>
                  <a:gd name="T6" fmla="*/ 57 w 822"/>
                  <a:gd name="T7" fmla="*/ 794 h 1020"/>
                  <a:gd name="T8" fmla="*/ 0 w 822"/>
                  <a:gd name="T9" fmla="*/ 737 h 1020"/>
                  <a:gd name="T10" fmla="*/ 57 w 822"/>
                  <a:gd name="T11" fmla="*/ 709 h 1020"/>
                  <a:gd name="T12" fmla="*/ 0 w 822"/>
                  <a:gd name="T13" fmla="*/ 624 h 1020"/>
                  <a:gd name="T14" fmla="*/ 114 w 822"/>
                  <a:gd name="T15" fmla="*/ 539 h 1020"/>
                  <a:gd name="T16" fmla="*/ 114 w 822"/>
                  <a:gd name="T17" fmla="*/ 482 h 1020"/>
                  <a:gd name="T18" fmla="*/ 28 w 822"/>
                  <a:gd name="T19" fmla="*/ 425 h 1020"/>
                  <a:gd name="T20" fmla="*/ 28 w 822"/>
                  <a:gd name="T21" fmla="*/ 368 h 1020"/>
                  <a:gd name="T22" fmla="*/ 85 w 822"/>
                  <a:gd name="T23" fmla="*/ 312 h 1020"/>
                  <a:gd name="T24" fmla="*/ 28 w 822"/>
                  <a:gd name="T25" fmla="*/ 255 h 1020"/>
                  <a:gd name="T26" fmla="*/ 170 w 822"/>
                  <a:gd name="T27" fmla="*/ 0 h 1020"/>
                  <a:gd name="T28" fmla="*/ 312 w 822"/>
                  <a:gd name="T29" fmla="*/ 0 h 1020"/>
                  <a:gd name="T30" fmla="*/ 454 w 822"/>
                  <a:gd name="T31" fmla="*/ 0 h 1020"/>
                  <a:gd name="T32" fmla="*/ 510 w 822"/>
                  <a:gd name="T33" fmla="*/ 28 h 1020"/>
                  <a:gd name="T34" fmla="*/ 510 w 822"/>
                  <a:gd name="T35" fmla="*/ 113 h 1020"/>
                  <a:gd name="T36" fmla="*/ 567 w 822"/>
                  <a:gd name="T37" fmla="*/ 142 h 1020"/>
                  <a:gd name="T38" fmla="*/ 822 w 822"/>
                  <a:gd name="T39" fmla="*/ 85 h 1020"/>
                  <a:gd name="T40" fmla="*/ 737 w 822"/>
                  <a:gd name="T41" fmla="*/ 368 h 1020"/>
                  <a:gd name="T42" fmla="*/ 737 w 822"/>
                  <a:gd name="T43" fmla="*/ 453 h 1020"/>
                  <a:gd name="T44" fmla="*/ 567 w 822"/>
                  <a:gd name="T45" fmla="*/ 595 h 1020"/>
                  <a:gd name="T46" fmla="*/ 567 w 822"/>
                  <a:gd name="T47" fmla="*/ 652 h 1020"/>
                  <a:gd name="T48" fmla="*/ 454 w 822"/>
                  <a:gd name="T49" fmla="*/ 680 h 1020"/>
                  <a:gd name="T50" fmla="*/ 397 w 822"/>
                  <a:gd name="T51" fmla="*/ 624 h 1020"/>
                  <a:gd name="T52" fmla="*/ 397 w 822"/>
                  <a:gd name="T53" fmla="*/ 709 h 1020"/>
                  <a:gd name="T54" fmla="*/ 425 w 822"/>
                  <a:gd name="T55" fmla="*/ 765 h 1020"/>
                  <a:gd name="T56" fmla="*/ 340 w 822"/>
                  <a:gd name="T57" fmla="*/ 1020 h 1020"/>
                  <a:gd name="T58" fmla="*/ 170 w 822"/>
                  <a:gd name="T59" fmla="*/ 964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2" h="1020">
                    <a:moveTo>
                      <a:pt x="170" y="964"/>
                    </a:moveTo>
                    <a:lnTo>
                      <a:pt x="170" y="822"/>
                    </a:lnTo>
                    <a:lnTo>
                      <a:pt x="85" y="794"/>
                    </a:lnTo>
                    <a:lnTo>
                      <a:pt x="57" y="794"/>
                    </a:lnTo>
                    <a:lnTo>
                      <a:pt x="0" y="737"/>
                    </a:lnTo>
                    <a:lnTo>
                      <a:pt x="57" y="709"/>
                    </a:lnTo>
                    <a:lnTo>
                      <a:pt x="0" y="624"/>
                    </a:lnTo>
                    <a:lnTo>
                      <a:pt x="114" y="539"/>
                    </a:lnTo>
                    <a:lnTo>
                      <a:pt x="114" y="482"/>
                    </a:lnTo>
                    <a:lnTo>
                      <a:pt x="28" y="425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170" y="0"/>
                    </a:lnTo>
                    <a:lnTo>
                      <a:pt x="312" y="0"/>
                    </a:lnTo>
                    <a:lnTo>
                      <a:pt x="454" y="0"/>
                    </a:lnTo>
                    <a:lnTo>
                      <a:pt x="510" y="28"/>
                    </a:lnTo>
                    <a:lnTo>
                      <a:pt x="510" y="113"/>
                    </a:lnTo>
                    <a:lnTo>
                      <a:pt x="567" y="142"/>
                    </a:lnTo>
                    <a:lnTo>
                      <a:pt x="822" y="85"/>
                    </a:lnTo>
                    <a:lnTo>
                      <a:pt x="737" y="368"/>
                    </a:lnTo>
                    <a:lnTo>
                      <a:pt x="737" y="453"/>
                    </a:lnTo>
                    <a:lnTo>
                      <a:pt x="567" y="595"/>
                    </a:lnTo>
                    <a:lnTo>
                      <a:pt x="567" y="652"/>
                    </a:lnTo>
                    <a:lnTo>
                      <a:pt x="454" y="680"/>
                    </a:lnTo>
                    <a:lnTo>
                      <a:pt x="397" y="624"/>
                    </a:lnTo>
                    <a:lnTo>
                      <a:pt x="397" y="709"/>
                    </a:lnTo>
                    <a:lnTo>
                      <a:pt x="425" y="765"/>
                    </a:lnTo>
                    <a:lnTo>
                      <a:pt x="340" y="1020"/>
                    </a:lnTo>
                    <a:lnTo>
                      <a:pt x="17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2088" y="800"/>
                <a:ext cx="709" cy="964"/>
              </a:xfrm>
              <a:custGeom>
                <a:avLst/>
                <a:gdLst>
                  <a:gd name="T0" fmla="*/ 567 w 709"/>
                  <a:gd name="T1" fmla="*/ 0 h 964"/>
                  <a:gd name="T2" fmla="*/ 369 w 709"/>
                  <a:gd name="T3" fmla="*/ 142 h 964"/>
                  <a:gd name="T4" fmla="*/ 312 w 709"/>
                  <a:gd name="T5" fmla="*/ 284 h 964"/>
                  <a:gd name="T6" fmla="*/ 312 w 709"/>
                  <a:gd name="T7" fmla="*/ 369 h 964"/>
                  <a:gd name="T8" fmla="*/ 284 w 709"/>
                  <a:gd name="T9" fmla="*/ 425 h 964"/>
                  <a:gd name="T10" fmla="*/ 256 w 709"/>
                  <a:gd name="T11" fmla="*/ 340 h 964"/>
                  <a:gd name="T12" fmla="*/ 199 w 709"/>
                  <a:gd name="T13" fmla="*/ 340 h 964"/>
                  <a:gd name="T14" fmla="*/ 57 w 709"/>
                  <a:gd name="T15" fmla="*/ 539 h 964"/>
                  <a:gd name="T16" fmla="*/ 57 w 709"/>
                  <a:gd name="T17" fmla="*/ 709 h 964"/>
                  <a:gd name="T18" fmla="*/ 0 w 709"/>
                  <a:gd name="T19" fmla="*/ 851 h 964"/>
                  <a:gd name="T20" fmla="*/ 57 w 709"/>
                  <a:gd name="T21" fmla="*/ 936 h 964"/>
                  <a:gd name="T22" fmla="*/ 114 w 709"/>
                  <a:gd name="T23" fmla="*/ 964 h 964"/>
                  <a:gd name="T24" fmla="*/ 171 w 709"/>
                  <a:gd name="T25" fmla="*/ 936 h 964"/>
                  <a:gd name="T26" fmla="*/ 256 w 709"/>
                  <a:gd name="T27" fmla="*/ 936 h 964"/>
                  <a:gd name="T28" fmla="*/ 312 w 709"/>
                  <a:gd name="T29" fmla="*/ 851 h 964"/>
                  <a:gd name="T30" fmla="*/ 312 w 709"/>
                  <a:gd name="T31" fmla="*/ 737 h 964"/>
                  <a:gd name="T32" fmla="*/ 426 w 709"/>
                  <a:gd name="T33" fmla="*/ 737 h 964"/>
                  <a:gd name="T34" fmla="*/ 454 w 709"/>
                  <a:gd name="T35" fmla="*/ 794 h 964"/>
                  <a:gd name="T36" fmla="*/ 539 w 709"/>
                  <a:gd name="T37" fmla="*/ 766 h 964"/>
                  <a:gd name="T38" fmla="*/ 567 w 709"/>
                  <a:gd name="T39" fmla="*/ 794 h 964"/>
                  <a:gd name="T40" fmla="*/ 653 w 709"/>
                  <a:gd name="T41" fmla="*/ 681 h 964"/>
                  <a:gd name="T42" fmla="*/ 709 w 709"/>
                  <a:gd name="T43" fmla="*/ 539 h 964"/>
                  <a:gd name="T44" fmla="*/ 709 w 709"/>
                  <a:gd name="T45" fmla="*/ 397 h 964"/>
                  <a:gd name="T46" fmla="*/ 624 w 709"/>
                  <a:gd name="T47" fmla="*/ 369 h 964"/>
                  <a:gd name="T48" fmla="*/ 596 w 709"/>
                  <a:gd name="T49" fmla="*/ 369 h 964"/>
                  <a:gd name="T50" fmla="*/ 539 w 709"/>
                  <a:gd name="T51" fmla="*/ 312 h 964"/>
                  <a:gd name="T52" fmla="*/ 596 w 709"/>
                  <a:gd name="T53" fmla="*/ 284 h 964"/>
                  <a:gd name="T54" fmla="*/ 539 w 709"/>
                  <a:gd name="T55" fmla="*/ 199 h 964"/>
                  <a:gd name="T56" fmla="*/ 653 w 709"/>
                  <a:gd name="T57" fmla="*/ 114 h 964"/>
                  <a:gd name="T58" fmla="*/ 653 w 709"/>
                  <a:gd name="T59" fmla="*/ 57 h 964"/>
                  <a:gd name="T60" fmla="*/ 567 w 709"/>
                  <a:gd name="T61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09" h="964">
                    <a:moveTo>
                      <a:pt x="567" y="0"/>
                    </a:moveTo>
                    <a:lnTo>
                      <a:pt x="369" y="142"/>
                    </a:lnTo>
                    <a:lnTo>
                      <a:pt x="312" y="284"/>
                    </a:lnTo>
                    <a:lnTo>
                      <a:pt x="312" y="369"/>
                    </a:lnTo>
                    <a:lnTo>
                      <a:pt x="284" y="425"/>
                    </a:lnTo>
                    <a:lnTo>
                      <a:pt x="256" y="340"/>
                    </a:lnTo>
                    <a:lnTo>
                      <a:pt x="199" y="340"/>
                    </a:lnTo>
                    <a:lnTo>
                      <a:pt x="57" y="539"/>
                    </a:lnTo>
                    <a:lnTo>
                      <a:pt x="57" y="709"/>
                    </a:lnTo>
                    <a:lnTo>
                      <a:pt x="0" y="851"/>
                    </a:lnTo>
                    <a:lnTo>
                      <a:pt x="57" y="936"/>
                    </a:lnTo>
                    <a:lnTo>
                      <a:pt x="114" y="964"/>
                    </a:lnTo>
                    <a:lnTo>
                      <a:pt x="171" y="936"/>
                    </a:lnTo>
                    <a:lnTo>
                      <a:pt x="256" y="936"/>
                    </a:lnTo>
                    <a:lnTo>
                      <a:pt x="312" y="851"/>
                    </a:lnTo>
                    <a:lnTo>
                      <a:pt x="312" y="737"/>
                    </a:lnTo>
                    <a:lnTo>
                      <a:pt x="426" y="737"/>
                    </a:lnTo>
                    <a:lnTo>
                      <a:pt x="454" y="794"/>
                    </a:lnTo>
                    <a:lnTo>
                      <a:pt x="539" y="766"/>
                    </a:lnTo>
                    <a:lnTo>
                      <a:pt x="567" y="794"/>
                    </a:lnTo>
                    <a:lnTo>
                      <a:pt x="653" y="681"/>
                    </a:lnTo>
                    <a:lnTo>
                      <a:pt x="709" y="539"/>
                    </a:lnTo>
                    <a:lnTo>
                      <a:pt x="709" y="397"/>
                    </a:lnTo>
                    <a:lnTo>
                      <a:pt x="624" y="369"/>
                    </a:lnTo>
                    <a:lnTo>
                      <a:pt x="596" y="369"/>
                    </a:lnTo>
                    <a:lnTo>
                      <a:pt x="539" y="312"/>
                    </a:lnTo>
                    <a:lnTo>
                      <a:pt x="596" y="284"/>
                    </a:lnTo>
                    <a:lnTo>
                      <a:pt x="539" y="199"/>
                    </a:lnTo>
                    <a:lnTo>
                      <a:pt x="653" y="114"/>
                    </a:lnTo>
                    <a:lnTo>
                      <a:pt x="653" y="5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923939" y="1075373"/>
              <a:ext cx="6276523" cy="10363365"/>
              <a:chOff x="923939" y="1075373"/>
              <a:chExt cx="6276523" cy="10363365"/>
            </a:xfrm>
          </p:grpSpPr>
          <p:sp>
            <p:nvSpPr>
              <p:cNvPr id="47" name="正方形/長方形 46"/>
              <p:cNvSpPr/>
              <p:nvPr/>
            </p:nvSpPr>
            <p:spPr>
              <a:xfrm>
                <a:off x="4646833" y="806144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宮崎市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2618227" y="84018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都城市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457951" y="18164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延岡市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3436258" y="1984400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五ヶ瀬町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4784890" y="166114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日之影町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320660" y="107537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高千穂町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649198" y="370775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202427" y="34099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椎葉村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258926" y="262016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諸塚村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767828" y="48498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都農町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6190584" y="316641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門川町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706488" y="543400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川南町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935538" y="525303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木城町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219714" y="5278427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西米良村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5391709" y="6462889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新富町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819328" y="602345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高鍋町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737769" y="6850063"/>
                <a:ext cx="556563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413635" y="679563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国富町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2133820" y="7705725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高原町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519927" y="921543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三股町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923939" y="6682404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えびの市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510307" y="591025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西都市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070414" y="1112757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串間市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5880100" y="404890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日向市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2527740" y="672574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小林市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458494" y="981713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66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4363" y="550863"/>
            <a:ext cx="7966075" cy="11745912"/>
            <a:chOff x="614363" y="550863"/>
            <a:chExt cx="7966075" cy="11745912"/>
          </a:xfrm>
        </p:grpSpPr>
        <p:grpSp>
          <p:nvGrpSpPr>
            <p:cNvPr id="15651" name="Group 291"/>
            <p:cNvGrpSpPr>
              <a:grpSpLocks/>
            </p:cNvGrpSpPr>
            <p:nvPr/>
          </p:nvGrpSpPr>
          <p:grpSpPr bwMode="auto">
            <a:xfrm>
              <a:off x="614363" y="550863"/>
              <a:ext cx="7966075" cy="11745912"/>
              <a:chOff x="387" y="347"/>
              <a:chExt cx="5018" cy="7399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153" y="4826"/>
                <a:ext cx="1587" cy="1616"/>
              </a:xfrm>
              <a:custGeom>
                <a:avLst/>
                <a:gdLst>
                  <a:gd name="T0" fmla="*/ 1304 w 1588"/>
                  <a:gd name="T1" fmla="*/ 1616 h 1616"/>
                  <a:gd name="T2" fmla="*/ 1021 w 1588"/>
                  <a:gd name="T3" fmla="*/ 1616 h 1616"/>
                  <a:gd name="T4" fmla="*/ 822 w 1588"/>
                  <a:gd name="T5" fmla="*/ 1417 h 1616"/>
                  <a:gd name="T6" fmla="*/ 680 w 1588"/>
                  <a:gd name="T7" fmla="*/ 1531 h 1616"/>
                  <a:gd name="T8" fmla="*/ 595 w 1588"/>
                  <a:gd name="T9" fmla="*/ 1361 h 1616"/>
                  <a:gd name="T10" fmla="*/ 567 w 1588"/>
                  <a:gd name="T11" fmla="*/ 1162 h 1616"/>
                  <a:gd name="T12" fmla="*/ 425 w 1588"/>
                  <a:gd name="T13" fmla="*/ 992 h 1616"/>
                  <a:gd name="T14" fmla="*/ 482 w 1588"/>
                  <a:gd name="T15" fmla="*/ 879 h 1616"/>
                  <a:gd name="T16" fmla="*/ 227 w 1588"/>
                  <a:gd name="T17" fmla="*/ 794 h 1616"/>
                  <a:gd name="T18" fmla="*/ 28 w 1588"/>
                  <a:gd name="T19" fmla="*/ 709 h 1616"/>
                  <a:gd name="T20" fmla="*/ 28 w 1588"/>
                  <a:gd name="T21" fmla="*/ 482 h 1616"/>
                  <a:gd name="T22" fmla="*/ 170 w 1588"/>
                  <a:gd name="T23" fmla="*/ 283 h 1616"/>
                  <a:gd name="T24" fmla="*/ 312 w 1588"/>
                  <a:gd name="T25" fmla="*/ 255 h 1616"/>
                  <a:gd name="T26" fmla="*/ 510 w 1588"/>
                  <a:gd name="T27" fmla="*/ 283 h 1616"/>
                  <a:gd name="T28" fmla="*/ 624 w 1588"/>
                  <a:gd name="T29" fmla="*/ 142 h 1616"/>
                  <a:gd name="T30" fmla="*/ 737 w 1588"/>
                  <a:gd name="T31" fmla="*/ 142 h 1616"/>
                  <a:gd name="T32" fmla="*/ 964 w 1588"/>
                  <a:gd name="T33" fmla="*/ 113 h 1616"/>
                  <a:gd name="T34" fmla="*/ 879 w 1588"/>
                  <a:gd name="T35" fmla="*/ 28 h 1616"/>
                  <a:gd name="T36" fmla="*/ 1077 w 1588"/>
                  <a:gd name="T37" fmla="*/ 0 h 1616"/>
                  <a:gd name="T38" fmla="*/ 1247 w 1588"/>
                  <a:gd name="T39" fmla="*/ 0 h 1616"/>
                  <a:gd name="T40" fmla="*/ 1389 w 1588"/>
                  <a:gd name="T41" fmla="*/ 56 h 1616"/>
                  <a:gd name="T42" fmla="*/ 1446 w 1588"/>
                  <a:gd name="T43" fmla="*/ 113 h 1616"/>
                  <a:gd name="T44" fmla="*/ 1361 w 1588"/>
                  <a:gd name="T45" fmla="*/ 142 h 1616"/>
                  <a:gd name="T46" fmla="*/ 1332 w 1588"/>
                  <a:gd name="T47" fmla="*/ 340 h 1616"/>
                  <a:gd name="T48" fmla="*/ 1417 w 1588"/>
                  <a:gd name="T49" fmla="*/ 312 h 1616"/>
                  <a:gd name="T50" fmla="*/ 1559 w 1588"/>
                  <a:gd name="T51" fmla="*/ 283 h 1616"/>
                  <a:gd name="T52" fmla="*/ 1502 w 1588"/>
                  <a:gd name="T53" fmla="*/ 425 h 1616"/>
                  <a:gd name="T54" fmla="*/ 1446 w 1588"/>
                  <a:gd name="T55" fmla="*/ 567 h 1616"/>
                  <a:gd name="T56" fmla="*/ 1389 w 1588"/>
                  <a:gd name="T57" fmla="*/ 850 h 1616"/>
                  <a:gd name="T58" fmla="*/ 1304 w 1588"/>
                  <a:gd name="T59" fmla="*/ 907 h 1616"/>
                  <a:gd name="T60" fmla="*/ 1134 w 1588"/>
                  <a:gd name="T61" fmla="*/ 1020 h 1616"/>
                  <a:gd name="T62" fmla="*/ 1077 w 1588"/>
                  <a:gd name="T63" fmla="*/ 935 h 1616"/>
                  <a:gd name="T64" fmla="*/ 992 w 1588"/>
                  <a:gd name="T65" fmla="*/ 879 h 1616"/>
                  <a:gd name="T66" fmla="*/ 964 w 1588"/>
                  <a:gd name="T67" fmla="*/ 964 h 1616"/>
                  <a:gd name="T68" fmla="*/ 964 w 1588"/>
                  <a:gd name="T69" fmla="*/ 1049 h 1616"/>
                  <a:gd name="T70" fmla="*/ 1021 w 1588"/>
                  <a:gd name="T71" fmla="*/ 1247 h 1616"/>
                  <a:gd name="T72" fmla="*/ 1134 w 1588"/>
                  <a:gd name="T73" fmla="*/ 1389 h 1616"/>
                  <a:gd name="T74" fmla="*/ 1247 w 1588"/>
                  <a:gd name="T75" fmla="*/ 1446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8" h="1616">
                    <a:moveTo>
                      <a:pt x="1361" y="1502"/>
                    </a:moveTo>
                    <a:lnTo>
                      <a:pt x="1304" y="1616"/>
                    </a:lnTo>
                    <a:lnTo>
                      <a:pt x="1191" y="1531"/>
                    </a:lnTo>
                    <a:lnTo>
                      <a:pt x="1021" y="1616"/>
                    </a:lnTo>
                    <a:lnTo>
                      <a:pt x="964" y="1502"/>
                    </a:lnTo>
                    <a:lnTo>
                      <a:pt x="822" y="1417"/>
                    </a:lnTo>
                    <a:lnTo>
                      <a:pt x="765" y="1531"/>
                    </a:lnTo>
                    <a:lnTo>
                      <a:pt x="680" y="1531"/>
                    </a:lnTo>
                    <a:lnTo>
                      <a:pt x="680" y="1446"/>
                    </a:lnTo>
                    <a:lnTo>
                      <a:pt x="595" y="1361"/>
                    </a:lnTo>
                    <a:lnTo>
                      <a:pt x="652" y="1219"/>
                    </a:lnTo>
                    <a:lnTo>
                      <a:pt x="567" y="1162"/>
                    </a:lnTo>
                    <a:lnTo>
                      <a:pt x="595" y="992"/>
                    </a:lnTo>
                    <a:lnTo>
                      <a:pt x="425" y="992"/>
                    </a:lnTo>
                    <a:lnTo>
                      <a:pt x="425" y="935"/>
                    </a:lnTo>
                    <a:lnTo>
                      <a:pt x="482" y="879"/>
                    </a:lnTo>
                    <a:lnTo>
                      <a:pt x="454" y="822"/>
                    </a:lnTo>
                    <a:lnTo>
                      <a:pt x="227" y="794"/>
                    </a:lnTo>
                    <a:lnTo>
                      <a:pt x="142" y="709"/>
                    </a:lnTo>
                    <a:lnTo>
                      <a:pt x="28" y="709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57" y="312"/>
                    </a:lnTo>
                    <a:lnTo>
                      <a:pt x="170" y="283"/>
                    </a:lnTo>
                    <a:lnTo>
                      <a:pt x="255" y="283"/>
                    </a:lnTo>
                    <a:lnTo>
                      <a:pt x="312" y="255"/>
                    </a:lnTo>
                    <a:lnTo>
                      <a:pt x="425" y="312"/>
                    </a:lnTo>
                    <a:lnTo>
                      <a:pt x="510" y="283"/>
                    </a:lnTo>
                    <a:lnTo>
                      <a:pt x="567" y="170"/>
                    </a:lnTo>
                    <a:lnTo>
                      <a:pt x="624" y="142"/>
                    </a:lnTo>
                    <a:lnTo>
                      <a:pt x="652" y="56"/>
                    </a:lnTo>
                    <a:lnTo>
                      <a:pt x="737" y="142"/>
                    </a:lnTo>
                    <a:lnTo>
                      <a:pt x="907" y="170"/>
                    </a:lnTo>
                    <a:lnTo>
                      <a:pt x="964" y="113"/>
                    </a:lnTo>
                    <a:lnTo>
                      <a:pt x="879" y="85"/>
                    </a:lnTo>
                    <a:lnTo>
                      <a:pt x="879" y="28"/>
                    </a:lnTo>
                    <a:lnTo>
                      <a:pt x="964" y="56"/>
                    </a:lnTo>
                    <a:lnTo>
                      <a:pt x="1077" y="0"/>
                    </a:lnTo>
                    <a:lnTo>
                      <a:pt x="1162" y="28"/>
                    </a:lnTo>
                    <a:lnTo>
                      <a:pt x="1247" y="0"/>
                    </a:lnTo>
                    <a:lnTo>
                      <a:pt x="1361" y="28"/>
                    </a:lnTo>
                    <a:lnTo>
                      <a:pt x="1389" y="56"/>
                    </a:lnTo>
                    <a:lnTo>
                      <a:pt x="1417" y="56"/>
                    </a:lnTo>
                    <a:lnTo>
                      <a:pt x="1446" y="113"/>
                    </a:lnTo>
                    <a:lnTo>
                      <a:pt x="1389" y="170"/>
                    </a:lnTo>
                    <a:lnTo>
                      <a:pt x="1361" y="142"/>
                    </a:lnTo>
                    <a:lnTo>
                      <a:pt x="1304" y="198"/>
                    </a:lnTo>
                    <a:lnTo>
                      <a:pt x="1332" y="340"/>
                    </a:lnTo>
                    <a:lnTo>
                      <a:pt x="1389" y="397"/>
                    </a:lnTo>
                    <a:lnTo>
                      <a:pt x="1417" y="312"/>
                    </a:lnTo>
                    <a:lnTo>
                      <a:pt x="1502" y="340"/>
                    </a:lnTo>
                    <a:lnTo>
                      <a:pt x="1559" y="283"/>
                    </a:lnTo>
                    <a:lnTo>
                      <a:pt x="1588" y="425"/>
                    </a:lnTo>
                    <a:lnTo>
                      <a:pt x="1502" y="425"/>
                    </a:lnTo>
                    <a:lnTo>
                      <a:pt x="1559" y="510"/>
                    </a:lnTo>
                    <a:lnTo>
                      <a:pt x="1446" y="567"/>
                    </a:lnTo>
                    <a:lnTo>
                      <a:pt x="1531" y="709"/>
                    </a:lnTo>
                    <a:lnTo>
                      <a:pt x="1389" y="850"/>
                    </a:lnTo>
                    <a:lnTo>
                      <a:pt x="1361" y="907"/>
                    </a:lnTo>
                    <a:lnTo>
                      <a:pt x="1304" y="907"/>
                    </a:lnTo>
                    <a:lnTo>
                      <a:pt x="1219" y="1049"/>
                    </a:lnTo>
                    <a:lnTo>
                      <a:pt x="1134" y="1020"/>
                    </a:lnTo>
                    <a:lnTo>
                      <a:pt x="1134" y="964"/>
                    </a:lnTo>
                    <a:lnTo>
                      <a:pt x="1077" y="935"/>
                    </a:lnTo>
                    <a:lnTo>
                      <a:pt x="1049" y="850"/>
                    </a:lnTo>
                    <a:lnTo>
                      <a:pt x="992" y="879"/>
                    </a:lnTo>
                    <a:lnTo>
                      <a:pt x="935" y="935"/>
                    </a:lnTo>
                    <a:lnTo>
                      <a:pt x="964" y="964"/>
                    </a:lnTo>
                    <a:lnTo>
                      <a:pt x="935" y="1020"/>
                    </a:lnTo>
                    <a:lnTo>
                      <a:pt x="964" y="1049"/>
                    </a:lnTo>
                    <a:lnTo>
                      <a:pt x="907" y="1162"/>
                    </a:lnTo>
                    <a:lnTo>
                      <a:pt x="1021" y="1247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91" y="1361"/>
                    </a:lnTo>
                    <a:lnTo>
                      <a:pt x="1247" y="1446"/>
                    </a:lnTo>
                    <a:lnTo>
                      <a:pt x="1361" y="150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457" y="4230"/>
                <a:ext cx="1361" cy="1673"/>
              </a:xfrm>
              <a:custGeom>
                <a:avLst/>
                <a:gdLst>
                  <a:gd name="T0" fmla="*/ 142 w 1361"/>
                  <a:gd name="T1" fmla="*/ 1163 h 1673"/>
                  <a:gd name="T2" fmla="*/ 198 w 1361"/>
                  <a:gd name="T3" fmla="*/ 1021 h 1673"/>
                  <a:gd name="T4" fmla="*/ 255 w 1361"/>
                  <a:gd name="T5" fmla="*/ 879 h 1673"/>
                  <a:gd name="T6" fmla="*/ 113 w 1361"/>
                  <a:gd name="T7" fmla="*/ 908 h 1673"/>
                  <a:gd name="T8" fmla="*/ 28 w 1361"/>
                  <a:gd name="T9" fmla="*/ 936 h 1673"/>
                  <a:gd name="T10" fmla="*/ 57 w 1361"/>
                  <a:gd name="T11" fmla="*/ 738 h 1673"/>
                  <a:gd name="T12" fmla="*/ 142 w 1361"/>
                  <a:gd name="T13" fmla="*/ 709 h 1673"/>
                  <a:gd name="T14" fmla="*/ 85 w 1361"/>
                  <a:gd name="T15" fmla="*/ 652 h 1673"/>
                  <a:gd name="T16" fmla="*/ 28 w 1361"/>
                  <a:gd name="T17" fmla="*/ 567 h 1673"/>
                  <a:gd name="T18" fmla="*/ 28 w 1361"/>
                  <a:gd name="T19" fmla="*/ 369 h 1673"/>
                  <a:gd name="T20" fmla="*/ 170 w 1361"/>
                  <a:gd name="T21" fmla="*/ 454 h 1673"/>
                  <a:gd name="T22" fmla="*/ 312 w 1361"/>
                  <a:gd name="T23" fmla="*/ 454 h 1673"/>
                  <a:gd name="T24" fmla="*/ 454 w 1361"/>
                  <a:gd name="T25" fmla="*/ 426 h 1673"/>
                  <a:gd name="T26" fmla="*/ 567 w 1361"/>
                  <a:gd name="T27" fmla="*/ 482 h 1673"/>
                  <a:gd name="T28" fmla="*/ 709 w 1361"/>
                  <a:gd name="T29" fmla="*/ 426 h 1673"/>
                  <a:gd name="T30" fmla="*/ 822 w 1361"/>
                  <a:gd name="T31" fmla="*/ 341 h 1673"/>
                  <a:gd name="T32" fmla="*/ 822 w 1361"/>
                  <a:gd name="T33" fmla="*/ 284 h 1673"/>
                  <a:gd name="T34" fmla="*/ 936 w 1361"/>
                  <a:gd name="T35" fmla="*/ 0 h 1673"/>
                  <a:gd name="T36" fmla="*/ 1049 w 1361"/>
                  <a:gd name="T37" fmla="*/ 29 h 1673"/>
                  <a:gd name="T38" fmla="*/ 1361 w 1361"/>
                  <a:gd name="T39" fmla="*/ 85 h 1673"/>
                  <a:gd name="T40" fmla="*/ 1191 w 1361"/>
                  <a:gd name="T41" fmla="*/ 766 h 1673"/>
                  <a:gd name="T42" fmla="*/ 1077 w 1361"/>
                  <a:gd name="T43" fmla="*/ 851 h 1673"/>
                  <a:gd name="T44" fmla="*/ 1106 w 1361"/>
                  <a:gd name="T45" fmla="*/ 1021 h 1673"/>
                  <a:gd name="T46" fmla="*/ 1219 w 1361"/>
                  <a:gd name="T47" fmla="*/ 1276 h 1673"/>
                  <a:gd name="T48" fmla="*/ 1276 w 1361"/>
                  <a:gd name="T49" fmla="*/ 1390 h 1673"/>
                  <a:gd name="T50" fmla="*/ 1191 w 1361"/>
                  <a:gd name="T51" fmla="*/ 1503 h 1673"/>
                  <a:gd name="T52" fmla="*/ 1162 w 1361"/>
                  <a:gd name="T53" fmla="*/ 1616 h 1673"/>
                  <a:gd name="T54" fmla="*/ 1162 w 1361"/>
                  <a:gd name="T55" fmla="*/ 1673 h 1673"/>
                  <a:gd name="T56" fmla="*/ 1021 w 1361"/>
                  <a:gd name="T57" fmla="*/ 1673 h 1673"/>
                  <a:gd name="T58" fmla="*/ 964 w 1361"/>
                  <a:gd name="T59" fmla="*/ 1588 h 1673"/>
                  <a:gd name="T60" fmla="*/ 879 w 1361"/>
                  <a:gd name="T61" fmla="*/ 1475 h 1673"/>
                  <a:gd name="T62" fmla="*/ 680 w 1361"/>
                  <a:gd name="T63" fmla="*/ 1446 h 1673"/>
                  <a:gd name="T64" fmla="*/ 510 w 1361"/>
                  <a:gd name="T65" fmla="*/ 1390 h 1673"/>
                  <a:gd name="T66" fmla="*/ 425 w 1361"/>
                  <a:gd name="T67" fmla="*/ 1503 h 1673"/>
                  <a:gd name="T68" fmla="*/ 340 w 1361"/>
                  <a:gd name="T69" fmla="*/ 1418 h 1673"/>
                  <a:gd name="T70" fmla="*/ 198 w 1361"/>
                  <a:gd name="T71" fmla="*/ 139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1" h="1673">
                    <a:moveTo>
                      <a:pt x="227" y="1305"/>
                    </a:moveTo>
                    <a:lnTo>
                      <a:pt x="142" y="1163"/>
                    </a:lnTo>
                    <a:lnTo>
                      <a:pt x="255" y="1106"/>
                    </a:lnTo>
                    <a:lnTo>
                      <a:pt x="198" y="1021"/>
                    </a:lnTo>
                    <a:lnTo>
                      <a:pt x="284" y="1021"/>
                    </a:lnTo>
                    <a:lnTo>
                      <a:pt x="255" y="879"/>
                    </a:lnTo>
                    <a:lnTo>
                      <a:pt x="198" y="936"/>
                    </a:lnTo>
                    <a:lnTo>
                      <a:pt x="113" y="908"/>
                    </a:lnTo>
                    <a:lnTo>
                      <a:pt x="85" y="993"/>
                    </a:lnTo>
                    <a:lnTo>
                      <a:pt x="28" y="936"/>
                    </a:lnTo>
                    <a:lnTo>
                      <a:pt x="0" y="794"/>
                    </a:lnTo>
                    <a:lnTo>
                      <a:pt x="57" y="738"/>
                    </a:lnTo>
                    <a:lnTo>
                      <a:pt x="85" y="766"/>
                    </a:lnTo>
                    <a:lnTo>
                      <a:pt x="142" y="709"/>
                    </a:lnTo>
                    <a:lnTo>
                      <a:pt x="113" y="652"/>
                    </a:lnTo>
                    <a:lnTo>
                      <a:pt x="85" y="652"/>
                    </a:lnTo>
                    <a:lnTo>
                      <a:pt x="57" y="624"/>
                    </a:lnTo>
                    <a:lnTo>
                      <a:pt x="28" y="567"/>
                    </a:lnTo>
                    <a:lnTo>
                      <a:pt x="85" y="426"/>
                    </a:lnTo>
                    <a:lnTo>
                      <a:pt x="28" y="369"/>
                    </a:lnTo>
                    <a:lnTo>
                      <a:pt x="113" y="341"/>
                    </a:lnTo>
                    <a:lnTo>
                      <a:pt x="170" y="454"/>
                    </a:lnTo>
                    <a:lnTo>
                      <a:pt x="227" y="426"/>
                    </a:lnTo>
                    <a:lnTo>
                      <a:pt x="312" y="454"/>
                    </a:lnTo>
                    <a:lnTo>
                      <a:pt x="340" y="397"/>
                    </a:lnTo>
                    <a:lnTo>
                      <a:pt x="454" y="426"/>
                    </a:lnTo>
                    <a:lnTo>
                      <a:pt x="510" y="482"/>
                    </a:lnTo>
                    <a:lnTo>
                      <a:pt x="567" y="482"/>
                    </a:lnTo>
                    <a:lnTo>
                      <a:pt x="595" y="426"/>
                    </a:lnTo>
                    <a:lnTo>
                      <a:pt x="709" y="426"/>
                    </a:lnTo>
                    <a:lnTo>
                      <a:pt x="765" y="454"/>
                    </a:lnTo>
                    <a:lnTo>
                      <a:pt x="822" y="341"/>
                    </a:lnTo>
                    <a:lnTo>
                      <a:pt x="794" y="312"/>
                    </a:lnTo>
                    <a:lnTo>
                      <a:pt x="822" y="284"/>
                    </a:lnTo>
                    <a:lnTo>
                      <a:pt x="822" y="171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29"/>
                    </a:lnTo>
                    <a:lnTo>
                      <a:pt x="1191" y="85"/>
                    </a:lnTo>
                    <a:lnTo>
                      <a:pt x="1361" y="85"/>
                    </a:lnTo>
                    <a:lnTo>
                      <a:pt x="1162" y="681"/>
                    </a:lnTo>
                    <a:lnTo>
                      <a:pt x="1191" y="766"/>
                    </a:lnTo>
                    <a:lnTo>
                      <a:pt x="1162" y="851"/>
                    </a:lnTo>
                    <a:lnTo>
                      <a:pt x="1077" y="851"/>
                    </a:lnTo>
                    <a:lnTo>
                      <a:pt x="1162" y="936"/>
                    </a:lnTo>
                    <a:lnTo>
                      <a:pt x="1106" y="1021"/>
                    </a:lnTo>
                    <a:lnTo>
                      <a:pt x="1134" y="1276"/>
                    </a:lnTo>
                    <a:lnTo>
                      <a:pt x="1219" y="1276"/>
                    </a:lnTo>
                    <a:lnTo>
                      <a:pt x="1219" y="1333"/>
                    </a:lnTo>
                    <a:lnTo>
                      <a:pt x="1276" y="1390"/>
                    </a:lnTo>
                    <a:lnTo>
                      <a:pt x="1247" y="1531"/>
                    </a:lnTo>
                    <a:lnTo>
                      <a:pt x="1191" y="1503"/>
                    </a:lnTo>
                    <a:lnTo>
                      <a:pt x="1219" y="1588"/>
                    </a:lnTo>
                    <a:lnTo>
                      <a:pt x="1162" y="1616"/>
                    </a:lnTo>
                    <a:lnTo>
                      <a:pt x="1219" y="1673"/>
                    </a:lnTo>
                    <a:lnTo>
                      <a:pt x="1162" y="1673"/>
                    </a:lnTo>
                    <a:lnTo>
                      <a:pt x="1134" y="1673"/>
                    </a:lnTo>
                    <a:lnTo>
                      <a:pt x="1021" y="1673"/>
                    </a:lnTo>
                    <a:lnTo>
                      <a:pt x="936" y="1616"/>
                    </a:lnTo>
                    <a:lnTo>
                      <a:pt x="964" y="1588"/>
                    </a:lnTo>
                    <a:lnTo>
                      <a:pt x="879" y="1531"/>
                    </a:lnTo>
                    <a:lnTo>
                      <a:pt x="879" y="1475"/>
                    </a:lnTo>
                    <a:lnTo>
                      <a:pt x="822" y="1446"/>
                    </a:lnTo>
                    <a:lnTo>
                      <a:pt x="680" y="1446"/>
                    </a:lnTo>
                    <a:lnTo>
                      <a:pt x="624" y="1390"/>
                    </a:lnTo>
                    <a:lnTo>
                      <a:pt x="510" y="1390"/>
                    </a:lnTo>
                    <a:lnTo>
                      <a:pt x="539" y="1475"/>
                    </a:lnTo>
                    <a:lnTo>
                      <a:pt x="425" y="1503"/>
                    </a:lnTo>
                    <a:lnTo>
                      <a:pt x="340" y="1446"/>
                    </a:lnTo>
                    <a:lnTo>
                      <a:pt x="340" y="1418"/>
                    </a:lnTo>
                    <a:lnTo>
                      <a:pt x="255" y="1418"/>
                    </a:lnTo>
                    <a:lnTo>
                      <a:pt x="198" y="1390"/>
                    </a:lnTo>
                    <a:lnTo>
                      <a:pt x="227" y="130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1295" y="4684"/>
                <a:ext cx="822" cy="454"/>
              </a:xfrm>
              <a:custGeom>
                <a:avLst/>
                <a:gdLst>
                  <a:gd name="T0" fmla="*/ 737 w 822"/>
                  <a:gd name="T1" fmla="*/ 170 h 454"/>
                  <a:gd name="T2" fmla="*/ 737 w 822"/>
                  <a:gd name="T3" fmla="*/ 227 h 454"/>
                  <a:gd name="T4" fmla="*/ 822 w 822"/>
                  <a:gd name="T5" fmla="*/ 255 h 454"/>
                  <a:gd name="T6" fmla="*/ 765 w 822"/>
                  <a:gd name="T7" fmla="*/ 312 h 454"/>
                  <a:gd name="T8" fmla="*/ 595 w 822"/>
                  <a:gd name="T9" fmla="*/ 284 h 454"/>
                  <a:gd name="T10" fmla="*/ 510 w 822"/>
                  <a:gd name="T11" fmla="*/ 198 h 454"/>
                  <a:gd name="T12" fmla="*/ 482 w 822"/>
                  <a:gd name="T13" fmla="*/ 284 h 454"/>
                  <a:gd name="T14" fmla="*/ 425 w 822"/>
                  <a:gd name="T15" fmla="*/ 312 h 454"/>
                  <a:gd name="T16" fmla="*/ 368 w 822"/>
                  <a:gd name="T17" fmla="*/ 425 h 454"/>
                  <a:gd name="T18" fmla="*/ 283 w 822"/>
                  <a:gd name="T19" fmla="*/ 454 h 454"/>
                  <a:gd name="T20" fmla="*/ 170 w 822"/>
                  <a:gd name="T21" fmla="*/ 397 h 454"/>
                  <a:gd name="T22" fmla="*/ 113 w 822"/>
                  <a:gd name="T23" fmla="*/ 425 h 454"/>
                  <a:gd name="T24" fmla="*/ 28 w 822"/>
                  <a:gd name="T25" fmla="*/ 425 h 454"/>
                  <a:gd name="T26" fmla="*/ 0 w 822"/>
                  <a:gd name="T27" fmla="*/ 369 h 454"/>
                  <a:gd name="T28" fmla="*/ 28 w 822"/>
                  <a:gd name="T29" fmla="*/ 255 h 454"/>
                  <a:gd name="T30" fmla="*/ 113 w 822"/>
                  <a:gd name="T31" fmla="*/ 227 h 454"/>
                  <a:gd name="T32" fmla="*/ 170 w 822"/>
                  <a:gd name="T33" fmla="*/ 170 h 454"/>
                  <a:gd name="T34" fmla="*/ 226 w 822"/>
                  <a:gd name="T35" fmla="*/ 198 h 454"/>
                  <a:gd name="T36" fmla="*/ 226 w 822"/>
                  <a:gd name="T37" fmla="*/ 57 h 454"/>
                  <a:gd name="T38" fmla="*/ 312 w 822"/>
                  <a:gd name="T39" fmla="*/ 0 h 454"/>
                  <a:gd name="T40" fmla="*/ 425 w 822"/>
                  <a:gd name="T41" fmla="*/ 142 h 454"/>
                  <a:gd name="T42" fmla="*/ 453 w 822"/>
                  <a:gd name="T43" fmla="*/ 85 h 454"/>
                  <a:gd name="T44" fmla="*/ 538 w 822"/>
                  <a:gd name="T45" fmla="*/ 85 h 454"/>
                  <a:gd name="T46" fmla="*/ 623 w 822"/>
                  <a:gd name="T47" fmla="*/ 57 h 454"/>
                  <a:gd name="T48" fmla="*/ 708 w 822"/>
                  <a:gd name="T49" fmla="*/ 113 h 454"/>
                  <a:gd name="T50" fmla="*/ 708 w 822"/>
                  <a:gd name="T51" fmla="*/ 142 h 454"/>
                  <a:gd name="T52" fmla="*/ 737 w 822"/>
                  <a:gd name="T5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22" h="454">
                    <a:moveTo>
                      <a:pt x="737" y="170"/>
                    </a:moveTo>
                    <a:lnTo>
                      <a:pt x="737" y="227"/>
                    </a:lnTo>
                    <a:lnTo>
                      <a:pt x="822" y="255"/>
                    </a:lnTo>
                    <a:lnTo>
                      <a:pt x="765" y="312"/>
                    </a:lnTo>
                    <a:lnTo>
                      <a:pt x="595" y="284"/>
                    </a:lnTo>
                    <a:lnTo>
                      <a:pt x="510" y="198"/>
                    </a:lnTo>
                    <a:lnTo>
                      <a:pt x="482" y="284"/>
                    </a:lnTo>
                    <a:lnTo>
                      <a:pt x="425" y="312"/>
                    </a:lnTo>
                    <a:lnTo>
                      <a:pt x="368" y="425"/>
                    </a:lnTo>
                    <a:lnTo>
                      <a:pt x="283" y="454"/>
                    </a:lnTo>
                    <a:lnTo>
                      <a:pt x="170" y="397"/>
                    </a:lnTo>
                    <a:lnTo>
                      <a:pt x="113" y="425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28" y="255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226" y="198"/>
                    </a:lnTo>
                    <a:lnTo>
                      <a:pt x="226" y="57"/>
                    </a:lnTo>
                    <a:lnTo>
                      <a:pt x="312" y="0"/>
                    </a:lnTo>
                    <a:lnTo>
                      <a:pt x="425" y="142"/>
                    </a:lnTo>
                    <a:lnTo>
                      <a:pt x="453" y="85"/>
                    </a:lnTo>
                    <a:lnTo>
                      <a:pt x="538" y="85"/>
                    </a:lnTo>
                    <a:lnTo>
                      <a:pt x="623" y="57"/>
                    </a:lnTo>
                    <a:lnTo>
                      <a:pt x="708" y="113"/>
                    </a:lnTo>
                    <a:lnTo>
                      <a:pt x="708" y="142"/>
                    </a:lnTo>
                    <a:lnTo>
                      <a:pt x="73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068" y="3663"/>
                <a:ext cx="1474" cy="1446"/>
              </a:xfrm>
              <a:custGeom>
                <a:avLst/>
                <a:gdLst>
                  <a:gd name="T0" fmla="*/ 255 w 1474"/>
                  <a:gd name="T1" fmla="*/ 1446 h 1446"/>
                  <a:gd name="T2" fmla="*/ 142 w 1474"/>
                  <a:gd name="T3" fmla="*/ 1418 h 1446"/>
                  <a:gd name="T4" fmla="*/ 85 w 1474"/>
                  <a:gd name="T5" fmla="*/ 1248 h 1446"/>
                  <a:gd name="T6" fmla="*/ 0 w 1474"/>
                  <a:gd name="T7" fmla="*/ 1191 h 1446"/>
                  <a:gd name="T8" fmla="*/ 57 w 1474"/>
                  <a:gd name="T9" fmla="*/ 1049 h 1446"/>
                  <a:gd name="T10" fmla="*/ 142 w 1474"/>
                  <a:gd name="T11" fmla="*/ 1021 h 1446"/>
                  <a:gd name="T12" fmla="*/ 142 w 1474"/>
                  <a:gd name="T13" fmla="*/ 936 h 1446"/>
                  <a:gd name="T14" fmla="*/ 85 w 1474"/>
                  <a:gd name="T15" fmla="*/ 879 h 1446"/>
                  <a:gd name="T16" fmla="*/ 85 w 1474"/>
                  <a:gd name="T17" fmla="*/ 794 h 1446"/>
                  <a:gd name="T18" fmla="*/ 57 w 1474"/>
                  <a:gd name="T19" fmla="*/ 738 h 1446"/>
                  <a:gd name="T20" fmla="*/ 170 w 1474"/>
                  <a:gd name="T21" fmla="*/ 652 h 1446"/>
                  <a:gd name="T22" fmla="*/ 255 w 1474"/>
                  <a:gd name="T23" fmla="*/ 709 h 1446"/>
                  <a:gd name="T24" fmla="*/ 340 w 1474"/>
                  <a:gd name="T25" fmla="*/ 652 h 1446"/>
                  <a:gd name="T26" fmla="*/ 397 w 1474"/>
                  <a:gd name="T27" fmla="*/ 511 h 1446"/>
                  <a:gd name="T28" fmla="*/ 510 w 1474"/>
                  <a:gd name="T29" fmla="*/ 482 h 1446"/>
                  <a:gd name="T30" fmla="*/ 453 w 1474"/>
                  <a:gd name="T31" fmla="*/ 284 h 1446"/>
                  <a:gd name="T32" fmla="*/ 482 w 1474"/>
                  <a:gd name="T33" fmla="*/ 199 h 1446"/>
                  <a:gd name="T34" fmla="*/ 595 w 1474"/>
                  <a:gd name="T35" fmla="*/ 142 h 1446"/>
                  <a:gd name="T36" fmla="*/ 539 w 1474"/>
                  <a:gd name="T37" fmla="*/ 86 h 1446"/>
                  <a:gd name="T38" fmla="*/ 652 w 1474"/>
                  <a:gd name="T39" fmla="*/ 0 h 1446"/>
                  <a:gd name="T40" fmla="*/ 992 w 1474"/>
                  <a:gd name="T41" fmla="*/ 142 h 1446"/>
                  <a:gd name="T42" fmla="*/ 1020 w 1474"/>
                  <a:gd name="T43" fmla="*/ 86 h 1446"/>
                  <a:gd name="T44" fmla="*/ 1106 w 1474"/>
                  <a:gd name="T45" fmla="*/ 171 h 1446"/>
                  <a:gd name="T46" fmla="*/ 1134 w 1474"/>
                  <a:gd name="T47" fmla="*/ 142 h 1446"/>
                  <a:gd name="T48" fmla="*/ 1162 w 1474"/>
                  <a:gd name="T49" fmla="*/ 199 h 1446"/>
                  <a:gd name="T50" fmla="*/ 1247 w 1474"/>
                  <a:gd name="T51" fmla="*/ 199 h 1446"/>
                  <a:gd name="T52" fmla="*/ 1276 w 1474"/>
                  <a:gd name="T53" fmla="*/ 199 h 1446"/>
                  <a:gd name="T54" fmla="*/ 1332 w 1474"/>
                  <a:gd name="T55" fmla="*/ 256 h 1446"/>
                  <a:gd name="T56" fmla="*/ 1332 w 1474"/>
                  <a:gd name="T57" fmla="*/ 397 h 1446"/>
                  <a:gd name="T58" fmla="*/ 1389 w 1474"/>
                  <a:gd name="T59" fmla="*/ 454 h 1446"/>
                  <a:gd name="T60" fmla="*/ 1276 w 1474"/>
                  <a:gd name="T61" fmla="*/ 511 h 1446"/>
                  <a:gd name="T62" fmla="*/ 1304 w 1474"/>
                  <a:gd name="T63" fmla="*/ 539 h 1446"/>
                  <a:gd name="T64" fmla="*/ 1304 w 1474"/>
                  <a:gd name="T65" fmla="*/ 624 h 1446"/>
                  <a:gd name="T66" fmla="*/ 1247 w 1474"/>
                  <a:gd name="T67" fmla="*/ 652 h 1446"/>
                  <a:gd name="T68" fmla="*/ 1247 w 1474"/>
                  <a:gd name="T69" fmla="*/ 738 h 1446"/>
                  <a:gd name="T70" fmla="*/ 1219 w 1474"/>
                  <a:gd name="T71" fmla="*/ 794 h 1446"/>
                  <a:gd name="T72" fmla="*/ 1276 w 1474"/>
                  <a:gd name="T73" fmla="*/ 851 h 1446"/>
                  <a:gd name="T74" fmla="*/ 1304 w 1474"/>
                  <a:gd name="T75" fmla="*/ 936 h 1446"/>
                  <a:gd name="T76" fmla="*/ 1417 w 1474"/>
                  <a:gd name="T77" fmla="*/ 936 h 1446"/>
                  <a:gd name="T78" fmla="*/ 1474 w 1474"/>
                  <a:gd name="T79" fmla="*/ 993 h 1446"/>
                  <a:gd name="T80" fmla="*/ 1417 w 1474"/>
                  <a:gd name="T81" fmla="*/ 1134 h 1446"/>
                  <a:gd name="T82" fmla="*/ 1446 w 1474"/>
                  <a:gd name="T83" fmla="*/ 1191 h 1446"/>
                  <a:gd name="T84" fmla="*/ 1332 w 1474"/>
                  <a:gd name="T85" fmla="*/ 1163 h 1446"/>
                  <a:gd name="T86" fmla="*/ 1247 w 1474"/>
                  <a:gd name="T87" fmla="*/ 1191 h 1446"/>
                  <a:gd name="T88" fmla="*/ 1162 w 1474"/>
                  <a:gd name="T89" fmla="*/ 1163 h 1446"/>
                  <a:gd name="T90" fmla="*/ 1049 w 1474"/>
                  <a:gd name="T91" fmla="*/ 1219 h 1446"/>
                  <a:gd name="T92" fmla="*/ 964 w 1474"/>
                  <a:gd name="T93" fmla="*/ 1191 h 1446"/>
                  <a:gd name="T94" fmla="*/ 935 w 1474"/>
                  <a:gd name="T95" fmla="*/ 1163 h 1446"/>
                  <a:gd name="T96" fmla="*/ 935 w 1474"/>
                  <a:gd name="T97" fmla="*/ 1134 h 1446"/>
                  <a:gd name="T98" fmla="*/ 850 w 1474"/>
                  <a:gd name="T99" fmla="*/ 1078 h 1446"/>
                  <a:gd name="T100" fmla="*/ 765 w 1474"/>
                  <a:gd name="T101" fmla="*/ 1106 h 1446"/>
                  <a:gd name="T102" fmla="*/ 680 w 1474"/>
                  <a:gd name="T103" fmla="*/ 1106 h 1446"/>
                  <a:gd name="T104" fmla="*/ 652 w 1474"/>
                  <a:gd name="T105" fmla="*/ 1163 h 1446"/>
                  <a:gd name="T106" fmla="*/ 539 w 1474"/>
                  <a:gd name="T107" fmla="*/ 1021 h 1446"/>
                  <a:gd name="T108" fmla="*/ 453 w 1474"/>
                  <a:gd name="T109" fmla="*/ 1078 h 1446"/>
                  <a:gd name="T110" fmla="*/ 453 w 1474"/>
                  <a:gd name="T111" fmla="*/ 1219 h 1446"/>
                  <a:gd name="T112" fmla="*/ 397 w 1474"/>
                  <a:gd name="T113" fmla="*/ 1191 h 1446"/>
                  <a:gd name="T114" fmla="*/ 340 w 1474"/>
                  <a:gd name="T115" fmla="*/ 1248 h 1446"/>
                  <a:gd name="T116" fmla="*/ 255 w 1474"/>
                  <a:gd name="T117" fmla="*/ 1276 h 1446"/>
                  <a:gd name="T118" fmla="*/ 227 w 1474"/>
                  <a:gd name="T119" fmla="*/ 1390 h 1446"/>
                  <a:gd name="T120" fmla="*/ 255 w 1474"/>
                  <a:gd name="T121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74" h="1446">
                    <a:moveTo>
                      <a:pt x="255" y="1446"/>
                    </a:moveTo>
                    <a:lnTo>
                      <a:pt x="142" y="1418"/>
                    </a:lnTo>
                    <a:lnTo>
                      <a:pt x="85" y="1248"/>
                    </a:lnTo>
                    <a:lnTo>
                      <a:pt x="0" y="1191"/>
                    </a:lnTo>
                    <a:lnTo>
                      <a:pt x="57" y="1049"/>
                    </a:lnTo>
                    <a:lnTo>
                      <a:pt x="142" y="1021"/>
                    </a:lnTo>
                    <a:lnTo>
                      <a:pt x="142" y="936"/>
                    </a:lnTo>
                    <a:lnTo>
                      <a:pt x="85" y="879"/>
                    </a:lnTo>
                    <a:lnTo>
                      <a:pt x="85" y="794"/>
                    </a:lnTo>
                    <a:lnTo>
                      <a:pt x="57" y="738"/>
                    </a:lnTo>
                    <a:lnTo>
                      <a:pt x="170" y="652"/>
                    </a:lnTo>
                    <a:lnTo>
                      <a:pt x="255" y="709"/>
                    </a:lnTo>
                    <a:lnTo>
                      <a:pt x="340" y="652"/>
                    </a:lnTo>
                    <a:lnTo>
                      <a:pt x="397" y="511"/>
                    </a:lnTo>
                    <a:lnTo>
                      <a:pt x="510" y="482"/>
                    </a:lnTo>
                    <a:lnTo>
                      <a:pt x="453" y="284"/>
                    </a:lnTo>
                    <a:lnTo>
                      <a:pt x="482" y="199"/>
                    </a:lnTo>
                    <a:lnTo>
                      <a:pt x="595" y="142"/>
                    </a:lnTo>
                    <a:lnTo>
                      <a:pt x="539" y="86"/>
                    </a:lnTo>
                    <a:lnTo>
                      <a:pt x="652" y="0"/>
                    </a:lnTo>
                    <a:lnTo>
                      <a:pt x="992" y="142"/>
                    </a:lnTo>
                    <a:lnTo>
                      <a:pt x="1020" y="86"/>
                    </a:lnTo>
                    <a:lnTo>
                      <a:pt x="1106" y="171"/>
                    </a:lnTo>
                    <a:lnTo>
                      <a:pt x="1134" y="142"/>
                    </a:lnTo>
                    <a:lnTo>
                      <a:pt x="1162" y="199"/>
                    </a:lnTo>
                    <a:lnTo>
                      <a:pt x="1247" y="199"/>
                    </a:lnTo>
                    <a:lnTo>
                      <a:pt x="1276" y="199"/>
                    </a:lnTo>
                    <a:lnTo>
                      <a:pt x="1332" y="256"/>
                    </a:lnTo>
                    <a:lnTo>
                      <a:pt x="1332" y="397"/>
                    </a:lnTo>
                    <a:lnTo>
                      <a:pt x="1389" y="454"/>
                    </a:lnTo>
                    <a:lnTo>
                      <a:pt x="1276" y="511"/>
                    </a:lnTo>
                    <a:lnTo>
                      <a:pt x="1304" y="539"/>
                    </a:lnTo>
                    <a:lnTo>
                      <a:pt x="1304" y="624"/>
                    </a:lnTo>
                    <a:lnTo>
                      <a:pt x="1247" y="652"/>
                    </a:lnTo>
                    <a:lnTo>
                      <a:pt x="1247" y="738"/>
                    </a:lnTo>
                    <a:lnTo>
                      <a:pt x="1219" y="794"/>
                    </a:lnTo>
                    <a:lnTo>
                      <a:pt x="1276" y="851"/>
                    </a:lnTo>
                    <a:lnTo>
                      <a:pt x="1304" y="936"/>
                    </a:lnTo>
                    <a:lnTo>
                      <a:pt x="1417" y="936"/>
                    </a:lnTo>
                    <a:lnTo>
                      <a:pt x="1474" y="993"/>
                    </a:lnTo>
                    <a:lnTo>
                      <a:pt x="1417" y="1134"/>
                    </a:lnTo>
                    <a:lnTo>
                      <a:pt x="1446" y="1191"/>
                    </a:lnTo>
                    <a:lnTo>
                      <a:pt x="1332" y="1163"/>
                    </a:lnTo>
                    <a:lnTo>
                      <a:pt x="1247" y="1191"/>
                    </a:lnTo>
                    <a:lnTo>
                      <a:pt x="1162" y="1163"/>
                    </a:lnTo>
                    <a:lnTo>
                      <a:pt x="1049" y="1219"/>
                    </a:lnTo>
                    <a:lnTo>
                      <a:pt x="964" y="1191"/>
                    </a:lnTo>
                    <a:lnTo>
                      <a:pt x="935" y="1163"/>
                    </a:lnTo>
                    <a:lnTo>
                      <a:pt x="935" y="1134"/>
                    </a:lnTo>
                    <a:lnTo>
                      <a:pt x="850" y="1078"/>
                    </a:lnTo>
                    <a:lnTo>
                      <a:pt x="765" y="1106"/>
                    </a:lnTo>
                    <a:lnTo>
                      <a:pt x="680" y="1106"/>
                    </a:lnTo>
                    <a:lnTo>
                      <a:pt x="652" y="1163"/>
                    </a:lnTo>
                    <a:lnTo>
                      <a:pt x="539" y="1021"/>
                    </a:lnTo>
                    <a:lnTo>
                      <a:pt x="453" y="1078"/>
                    </a:lnTo>
                    <a:lnTo>
                      <a:pt x="453" y="1219"/>
                    </a:lnTo>
                    <a:lnTo>
                      <a:pt x="397" y="1191"/>
                    </a:lnTo>
                    <a:lnTo>
                      <a:pt x="340" y="1248"/>
                    </a:lnTo>
                    <a:lnTo>
                      <a:pt x="255" y="1276"/>
                    </a:lnTo>
                    <a:lnTo>
                      <a:pt x="227" y="1390"/>
                    </a:lnTo>
                    <a:lnTo>
                      <a:pt x="255" y="14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400" y="2813"/>
                <a:ext cx="1191" cy="1644"/>
              </a:xfrm>
              <a:custGeom>
                <a:avLst/>
                <a:gdLst>
                  <a:gd name="T0" fmla="*/ 879 w 1191"/>
                  <a:gd name="T1" fmla="*/ 1588 h 1644"/>
                  <a:gd name="T2" fmla="*/ 879 w 1191"/>
                  <a:gd name="T3" fmla="*/ 1644 h 1644"/>
                  <a:gd name="T4" fmla="*/ 822 w 1191"/>
                  <a:gd name="T5" fmla="*/ 1644 h 1644"/>
                  <a:gd name="T6" fmla="*/ 709 w 1191"/>
                  <a:gd name="T7" fmla="*/ 1588 h 1644"/>
                  <a:gd name="T8" fmla="*/ 596 w 1191"/>
                  <a:gd name="T9" fmla="*/ 1417 h 1644"/>
                  <a:gd name="T10" fmla="*/ 482 w 1191"/>
                  <a:gd name="T11" fmla="*/ 1361 h 1644"/>
                  <a:gd name="T12" fmla="*/ 397 w 1191"/>
                  <a:gd name="T13" fmla="*/ 1247 h 1644"/>
                  <a:gd name="T14" fmla="*/ 255 w 1191"/>
                  <a:gd name="T15" fmla="*/ 1247 h 1644"/>
                  <a:gd name="T16" fmla="*/ 227 w 1191"/>
                  <a:gd name="T17" fmla="*/ 1106 h 1644"/>
                  <a:gd name="T18" fmla="*/ 170 w 1191"/>
                  <a:gd name="T19" fmla="*/ 1106 h 1644"/>
                  <a:gd name="T20" fmla="*/ 114 w 1191"/>
                  <a:gd name="T21" fmla="*/ 1134 h 1644"/>
                  <a:gd name="T22" fmla="*/ 85 w 1191"/>
                  <a:gd name="T23" fmla="*/ 1077 h 1644"/>
                  <a:gd name="T24" fmla="*/ 57 w 1191"/>
                  <a:gd name="T25" fmla="*/ 992 h 1644"/>
                  <a:gd name="T26" fmla="*/ 85 w 1191"/>
                  <a:gd name="T27" fmla="*/ 964 h 1644"/>
                  <a:gd name="T28" fmla="*/ 142 w 1191"/>
                  <a:gd name="T29" fmla="*/ 992 h 1644"/>
                  <a:gd name="T30" fmla="*/ 199 w 1191"/>
                  <a:gd name="T31" fmla="*/ 879 h 1644"/>
                  <a:gd name="T32" fmla="*/ 341 w 1191"/>
                  <a:gd name="T33" fmla="*/ 907 h 1644"/>
                  <a:gd name="T34" fmla="*/ 397 w 1191"/>
                  <a:gd name="T35" fmla="*/ 822 h 1644"/>
                  <a:gd name="T36" fmla="*/ 454 w 1191"/>
                  <a:gd name="T37" fmla="*/ 822 h 1644"/>
                  <a:gd name="T38" fmla="*/ 397 w 1191"/>
                  <a:gd name="T39" fmla="*/ 737 h 1644"/>
                  <a:gd name="T40" fmla="*/ 454 w 1191"/>
                  <a:gd name="T41" fmla="*/ 680 h 1644"/>
                  <a:gd name="T42" fmla="*/ 369 w 1191"/>
                  <a:gd name="T43" fmla="*/ 680 h 1644"/>
                  <a:gd name="T44" fmla="*/ 170 w 1191"/>
                  <a:gd name="T45" fmla="*/ 397 h 1644"/>
                  <a:gd name="T46" fmla="*/ 170 w 1191"/>
                  <a:gd name="T47" fmla="*/ 340 h 1644"/>
                  <a:gd name="T48" fmla="*/ 114 w 1191"/>
                  <a:gd name="T49" fmla="*/ 227 h 1644"/>
                  <a:gd name="T50" fmla="*/ 0 w 1191"/>
                  <a:gd name="T51" fmla="*/ 170 h 1644"/>
                  <a:gd name="T52" fmla="*/ 0 w 1191"/>
                  <a:gd name="T53" fmla="*/ 113 h 1644"/>
                  <a:gd name="T54" fmla="*/ 57 w 1191"/>
                  <a:gd name="T55" fmla="*/ 0 h 1644"/>
                  <a:gd name="T56" fmla="*/ 114 w 1191"/>
                  <a:gd name="T57" fmla="*/ 28 h 1644"/>
                  <a:gd name="T58" fmla="*/ 227 w 1191"/>
                  <a:gd name="T59" fmla="*/ 113 h 1644"/>
                  <a:gd name="T60" fmla="*/ 312 w 1191"/>
                  <a:gd name="T61" fmla="*/ 85 h 1644"/>
                  <a:gd name="T62" fmla="*/ 426 w 1191"/>
                  <a:gd name="T63" fmla="*/ 170 h 1644"/>
                  <a:gd name="T64" fmla="*/ 511 w 1191"/>
                  <a:gd name="T65" fmla="*/ 170 h 1644"/>
                  <a:gd name="T66" fmla="*/ 567 w 1191"/>
                  <a:gd name="T67" fmla="*/ 283 h 1644"/>
                  <a:gd name="T68" fmla="*/ 652 w 1191"/>
                  <a:gd name="T69" fmla="*/ 369 h 1644"/>
                  <a:gd name="T70" fmla="*/ 681 w 1191"/>
                  <a:gd name="T71" fmla="*/ 340 h 1644"/>
                  <a:gd name="T72" fmla="*/ 766 w 1191"/>
                  <a:gd name="T73" fmla="*/ 369 h 1644"/>
                  <a:gd name="T74" fmla="*/ 737 w 1191"/>
                  <a:gd name="T75" fmla="*/ 454 h 1644"/>
                  <a:gd name="T76" fmla="*/ 822 w 1191"/>
                  <a:gd name="T77" fmla="*/ 595 h 1644"/>
                  <a:gd name="T78" fmla="*/ 964 w 1191"/>
                  <a:gd name="T79" fmla="*/ 737 h 1644"/>
                  <a:gd name="T80" fmla="*/ 1021 w 1191"/>
                  <a:gd name="T81" fmla="*/ 822 h 1644"/>
                  <a:gd name="T82" fmla="*/ 1021 w 1191"/>
                  <a:gd name="T83" fmla="*/ 907 h 1644"/>
                  <a:gd name="T84" fmla="*/ 1078 w 1191"/>
                  <a:gd name="T85" fmla="*/ 992 h 1644"/>
                  <a:gd name="T86" fmla="*/ 1163 w 1191"/>
                  <a:gd name="T87" fmla="*/ 1021 h 1644"/>
                  <a:gd name="T88" fmla="*/ 1134 w 1191"/>
                  <a:gd name="T89" fmla="*/ 1049 h 1644"/>
                  <a:gd name="T90" fmla="*/ 1191 w 1191"/>
                  <a:gd name="T91" fmla="*/ 1077 h 1644"/>
                  <a:gd name="T92" fmla="*/ 1163 w 1191"/>
                  <a:gd name="T93" fmla="*/ 1106 h 1644"/>
                  <a:gd name="T94" fmla="*/ 1021 w 1191"/>
                  <a:gd name="T95" fmla="*/ 1247 h 1644"/>
                  <a:gd name="T96" fmla="*/ 1049 w 1191"/>
                  <a:gd name="T97" fmla="*/ 1332 h 1644"/>
                  <a:gd name="T98" fmla="*/ 1049 w 1191"/>
                  <a:gd name="T99" fmla="*/ 1417 h 1644"/>
                  <a:gd name="T100" fmla="*/ 1106 w 1191"/>
                  <a:gd name="T101" fmla="*/ 1446 h 1644"/>
                  <a:gd name="T102" fmla="*/ 1078 w 1191"/>
                  <a:gd name="T103" fmla="*/ 1474 h 1644"/>
                  <a:gd name="T104" fmla="*/ 993 w 1191"/>
                  <a:gd name="T105" fmla="*/ 1417 h 1644"/>
                  <a:gd name="T106" fmla="*/ 879 w 1191"/>
                  <a:gd name="T107" fmla="*/ 1588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1" h="1644">
                    <a:moveTo>
                      <a:pt x="879" y="1588"/>
                    </a:moveTo>
                    <a:lnTo>
                      <a:pt x="879" y="1644"/>
                    </a:lnTo>
                    <a:lnTo>
                      <a:pt x="822" y="1644"/>
                    </a:lnTo>
                    <a:lnTo>
                      <a:pt x="709" y="1588"/>
                    </a:lnTo>
                    <a:lnTo>
                      <a:pt x="596" y="1417"/>
                    </a:lnTo>
                    <a:lnTo>
                      <a:pt x="482" y="1361"/>
                    </a:lnTo>
                    <a:lnTo>
                      <a:pt x="397" y="1247"/>
                    </a:lnTo>
                    <a:lnTo>
                      <a:pt x="255" y="1247"/>
                    </a:lnTo>
                    <a:lnTo>
                      <a:pt x="227" y="1106"/>
                    </a:lnTo>
                    <a:lnTo>
                      <a:pt x="170" y="1106"/>
                    </a:lnTo>
                    <a:lnTo>
                      <a:pt x="114" y="1134"/>
                    </a:lnTo>
                    <a:lnTo>
                      <a:pt x="85" y="1077"/>
                    </a:lnTo>
                    <a:lnTo>
                      <a:pt x="57" y="992"/>
                    </a:lnTo>
                    <a:lnTo>
                      <a:pt x="85" y="964"/>
                    </a:lnTo>
                    <a:lnTo>
                      <a:pt x="142" y="992"/>
                    </a:lnTo>
                    <a:lnTo>
                      <a:pt x="199" y="879"/>
                    </a:lnTo>
                    <a:lnTo>
                      <a:pt x="341" y="907"/>
                    </a:lnTo>
                    <a:lnTo>
                      <a:pt x="397" y="822"/>
                    </a:lnTo>
                    <a:lnTo>
                      <a:pt x="454" y="822"/>
                    </a:lnTo>
                    <a:lnTo>
                      <a:pt x="397" y="737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4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426" y="170"/>
                    </a:lnTo>
                    <a:lnTo>
                      <a:pt x="511" y="170"/>
                    </a:lnTo>
                    <a:lnTo>
                      <a:pt x="567" y="283"/>
                    </a:lnTo>
                    <a:lnTo>
                      <a:pt x="652" y="369"/>
                    </a:lnTo>
                    <a:lnTo>
                      <a:pt x="681" y="340"/>
                    </a:lnTo>
                    <a:lnTo>
                      <a:pt x="766" y="369"/>
                    </a:lnTo>
                    <a:lnTo>
                      <a:pt x="737" y="454"/>
                    </a:lnTo>
                    <a:lnTo>
                      <a:pt x="822" y="595"/>
                    </a:lnTo>
                    <a:lnTo>
                      <a:pt x="964" y="737"/>
                    </a:lnTo>
                    <a:lnTo>
                      <a:pt x="1021" y="822"/>
                    </a:lnTo>
                    <a:lnTo>
                      <a:pt x="1021" y="907"/>
                    </a:lnTo>
                    <a:lnTo>
                      <a:pt x="1078" y="992"/>
                    </a:lnTo>
                    <a:lnTo>
                      <a:pt x="1163" y="1021"/>
                    </a:lnTo>
                    <a:lnTo>
                      <a:pt x="1134" y="1049"/>
                    </a:lnTo>
                    <a:lnTo>
                      <a:pt x="1191" y="1077"/>
                    </a:lnTo>
                    <a:lnTo>
                      <a:pt x="1163" y="1106"/>
                    </a:lnTo>
                    <a:lnTo>
                      <a:pt x="1021" y="1247"/>
                    </a:lnTo>
                    <a:lnTo>
                      <a:pt x="1049" y="1332"/>
                    </a:lnTo>
                    <a:lnTo>
                      <a:pt x="1049" y="1417"/>
                    </a:lnTo>
                    <a:lnTo>
                      <a:pt x="1106" y="1446"/>
                    </a:lnTo>
                    <a:lnTo>
                      <a:pt x="1078" y="1474"/>
                    </a:lnTo>
                    <a:lnTo>
                      <a:pt x="993" y="1417"/>
                    </a:lnTo>
                    <a:lnTo>
                      <a:pt x="879" y="15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3364" y="6810"/>
                <a:ext cx="57" cy="170"/>
              </a:xfrm>
              <a:custGeom>
                <a:avLst/>
                <a:gdLst>
                  <a:gd name="T0" fmla="*/ 57 w 57"/>
                  <a:gd name="T1" fmla="*/ 0 h 170"/>
                  <a:gd name="T2" fmla="*/ 29 w 57"/>
                  <a:gd name="T3" fmla="*/ 0 h 170"/>
                  <a:gd name="T4" fmla="*/ 0 w 57"/>
                  <a:gd name="T5" fmla="*/ 85 h 170"/>
                  <a:gd name="T6" fmla="*/ 57 w 57"/>
                  <a:gd name="T7" fmla="*/ 170 h 170"/>
                  <a:gd name="T8" fmla="*/ 57 w 57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70">
                    <a:moveTo>
                      <a:pt x="57" y="0"/>
                    </a:moveTo>
                    <a:lnTo>
                      <a:pt x="29" y="0"/>
                    </a:lnTo>
                    <a:lnTo>
                      <a:pt x="0" y="85"/>
                    </a:lnTo>
                    <a:lnTo>
                      <a:pt x="57" y="17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060" y="5535"/>
                <a:ext cx="737" cy="680"/>
              </a:xfrm>
              <a:custGeom>
                <a:avLst/>
                <a:gdLst>
                  <a:gd name="T0" fmla="*/ 737 w 737"/>
                  <a:gd name="T1" fmla="*/ 141 h 680"/>
                  <a:gd name="T2" fmla="*/ 737 w 737"/>
                  <a:gd name="T3" fmla="*/ 113 h 680"/>
                  <a:gd name="T4" fmla="*/ 652 w 737"/>
                  <a:gd name="T5" fmla="*/ 113 h 680"/>
                  <a:gd name="T6" fmla="*/ 595 w 737"/>
                  <a:gd name="T7" fmla="*/ 85 h 680"/>
                  <a:gd name="T8" fmla="*/ 624 w 737"/>
                  <a:gd name="T9" fmla="*/ 0 h 680"/>
                  <a:gd name="T10" fmla="*/ 482 w 737"/>
                  <a:gd name="T11" fmla="*/ 141 h 680"/>
                  <a:gd name="T12" fmla="*/ 454 w 737"/>
                  <a:gd name="T13" fmla="*/ 198 h 680"/>
                  <a:gd name="T14" fmla="*/ 397 w 737"/>
                  <a:gd name="T15" fmla="*/ 198 h 680"/>
                  <a:gd name="T16" fmla="*/ 312 w 737"/>
                  <a:gd name="T17" fmla="*/ 340 h 680"/>
                  <a:gd name="T18" fmla="*/ 227 w 737"/>
                  <a:gd name="T19" fmla="*/ 311 h 680"/>
                  <a:gd name="T20" fmla="*/ 227 w 737"/>
                  <a:gd name="T21" fmla="*/ 255 h 680"/>
                  <a:gd name="T22" fmla="*/ 170 w 737"/>
                  <a:gd name="T23" fmla="*/ 226 h 680"/>
                  <a:gd name="T24" fmla="*/ 142 w 737"/>
                  <a:gd name="T25" fmla="*/ 141 h 680"/>
                  <a:gd name="T26" fmla="*/ 85 w 737"/>
                  <a:gd name="T27" fmla="*/ 170 h 680"/>
                  <a:gd name="T28" fmla="*/ 28 w 737"/>
                  <a:gd name="T29" fmla="*/ 226 h 680"/>
                  <a:gd name="T30" fmla="*/ 57 w 737"/>
                  <a:gd name="T31" fmla="*/ 255 h 680"/>
                  <a:gd name="T32" fmla="*/ 28 w 737"/>
                  <a:gd name="T33" fmla="*/ 311 h 680"/>
                  <a:gd name="T34" fmla="*/ 57 w 737"/>
                  <a:gd name="T35" fmla="*/ 340 h 680"/>
                  <a:gd name="T36" fmla="*/ 0 w 737"/>
                  <a:gd name="T37" fmla="*/ 453 h 680"/>
                  <a:gd name="T38" fmla="*/ 114 w 737"/>
                  <a:gd name="T39" fmla="*/ 538 h 680"/>
                  <a:gd name="T40" fmla="*/ 142 w 737"/>
                  <a:gd name="T41" fmla="*/ 623 h 680"/>
                  <a:gd name="T42" fmla="*/ 227 w 737"/>
                  <a:gd name="T43" fmla="*/ 680 h 680"/>
                  <a:gd name="T44" fmla="*/ 284 w 737"/>
                  <a:gd name="T45" fmla="*/ 652 h 680"/>
                  <a:gd name="T46" fmla="*/ 340 w 737"/>
                  <a:gd name="T47" fmla="*/ 510 h 680"/>
                  <a:gd name="T48" fmla="*/ 510 w 737"/>
                  <a:gd name="T49" fmla="*/ 481 h 680"/>
                  <a:gd name="T50" fmla="*/ 510 w 737"/>
                  <a:gd name="T51" fmla="*/ 425 h 680"/>
                  <a:gd name="T52" fmla="*/ 567 w 737"/>
                  <a:gd name="T53" fmla="*/ 453 h 680"/>
                  <a:gd name="T54" fmla="*/ 624 w 737"/>
                  <a:gd name="T55" fmla="*/ 311 h 680"/>
                  <a:gd name="T56" fmla="*/ 709 w 737"/>
                  <a:gd name="T57" fmla="*/ 311 h 680"/>
                  <a:gd name="T58" fmla="*/ 737 w 737"/>
                  <a:gd name="T59" fmla="*/ 141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7" h="680">
                    <a:moveTo>
                      <a:pt x="737" y="141"/>
                    </a:moveTo>
                    <a:lnTo>
                      <a:pt x="737" y="113"/>
                    </a:lnTo>
                    <a:lnTo>
                      <a:pt x="652" y="113"/>
                    </a:lnTo>
                    <a:lnTo>
                      <a:pt x="595" y="85"/>
                    </a:lnTo>
                    <a:lnTo>
                      <a:pt x="624" y="0"/>
                    </a:lnTo>
                    <a:lnTo>
                      <a:pt x="482" y="141"/>
                    </a:lnTo>
                    <a:lnTo>
                      <a:pt x="454" y="198"/>
                    </a:lnTo>
                    <a:lnTo>
                      <a:pt x="397" y="198"/>
                    </a:lnTo>
                    <a:lnTo>
                      <a:pt x="312" y="340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70" y="226"/>
                    </a:lnTo>
                    <a:lnTo>
                      <a:pt x="142" y="141"/>
                    </a:lnTo>
                    <a:lnTo>
                      <a:pt x="85" y="170"/>
                    </a:lnTo>
                    <a:lnTo>
                      <a:pt x="28" y="226"/>
                    </a:lnTo>
                    <a:lnTo>
                      <a:pt x="57" y="255"/>
                    </a:lnTo>
                    <a:lnTo>
                      <a:pt x="28" y="311"/>
                    </a:lnTo>
                    <a:lnTo>
                      <a:pt x="57" y="340"/>
                    </a:lnTo>
                    <a:lnTo>
                      <a:pt x="0" y="453"/>
                    </a:lnTo>
                    <a:lnTo>
                      <a:pt x="114" y="538"/>
                    </a:lnTo>
                    <a:lnTo>
                      <a:pt x="142" y="623"/>
                    </a:lnTo>
                    <a:lnTo>
                      <a:pt x="227" y="680"/>
                    </a:lnTo>
                    <a:lnTo>
                      <a:pt x="284" y="652"/>
                    </a:lnTo>
                    <a:lnTo>
                      <a:pt x="340" y="510"/>
                    </a:lnTo>
                    <a:lnTo>
                      <a:pt x="510" y="481"/>
                    </a:lnTo>
                    <a:lnTo>
                      <a:pt x="510" y="425"/>
                    </a:lnTo>
                    <a:lnTo>
                      <a:pt x="567" y="453"/>
                    </a:lnTo>
                    <a:lnTo>
                      <a:pt x="624" y="311"/>
                    </a:lnTo>
                    <a:lnTo>
                      <a:pt x="709" y="311"/>
                    </a:lnTo>
                    <a:lnTo>
                      <a:pt x="737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344" y="5620"/>
                <a:ext cx="1332" cy="1474"/>
              </a:xfrm>
              <a:custGeom>
                <a:avLst/>
                <a:gdLst>
                  <a:gd name="T0" fmla="*/ 170 w 1332"/>
                  <a:gd name="T1" fmla="*/ 708 h 1474"/>
                  <a:gd name="T2" fmla="*/ 56 w 1332"/>
                  <a:gd name="T3" fmla="*/ 652 h 1474"/>
                  <a:gd name="T4" fmla="*/ 0 w 1332"/>
                  <a:gd name="T5" fmla="*/ 567 h 1474"/>
                  <a:gd name="T6" fmla="*/ 56 w 1332"/>
                  <a:gd name="T7" fmla="*/ 425 h 1474"/>
                  <a:gd name="T8" fmla="*/ 226 w 1332"/>
                  <a:gd name="T9" fmla="*/ 396 h 1474"/>
                  <a:gd name="T10" fmla="*/ 226 w 1332"/>
                  <a:gd name="T11" fmla="*/ 340 h 1474"/>
                  <a:gd name="T12" fmla="*/ 283 w 1332"/>
                  <a:gd name="T13" fmla="*/ 368 h 1474"/>
                  <a:gd name="T14" fmla="*/ 340 w 1332"/>
                  <a:gd name="T15" fmla="*/ 226 h 1474"/>
                  <a:gd name="T16" fmla="*/ 425 w 1332"/>
                  <a:gd name="T17" fmla="*/ 226 h 1474"/>
                  <a:gd name="T18" fmla="*/ 453 w 1332"/>
                  <a:gd name="T19" fmla="*/ 56 h 1474"/>
                  <a:gd name="T20" fmla="*/ 538 w 1332"/>
                  <a:gd name="T21" fmla="*/ 113 h 1474"/>
                  <a:gd name="T22" fmla="*/ 652 w 1332"/>
                  <a:gd name="T23" fmla="*/ 85 h 1474"/>
                  <a:gd name="T24" fmla="*/ 623 w 1332"/>
                  <a:gd name="T25" fmla="*/ 0 h 1474"/>
                  <a:gd name="T26" fmla="*/ 737 w 1332"/>
                  <a:gd name="T27" fmla="*/ 0 h 1474"/>
                  <a:gd name="T28" fmla="*/ 793 w 1332"/>
                  <a:gd name="T29" fmla="*/ 56 h 1474"/>
                  <a:gd name="T30" fmla="*/ 935 w 1332"/>
                  <a:gd name="T31" fmla="*/ 56 h 1474"/>
                  <a:gd name="T32" fmla="*/ 992 w 1332"/>
                  <a:gd name="T33" fmla="*/ 85 h 1474"/>
                  <a:gd name="T34" fmla="*/ 992 w 1332"/>
                  <a:gd name="T35" fmla="*/ 141 h 1474"/>
                  <a:gd name="T36" fmla="*/ 1077 w 1332"/>
                  <a:gd name="T37" fmla="*/ 198 h 1474"/>
                  <a:gd name="T38" fmla="*/ 1049 w 1332"/>
                  <a:gd name="T39" fmla="*/ 226 h 1474"/>
                  <a:gd name="T40" fmla="*/ 1134 w 1332"/>
                  <a:gd name="T41" fmla="*/ 283 h 1474"/>
                  <a:gd name="T42" fmla="*/ 1332 w 1332"/>
                  <a:gd name="T43" fmla="*/ 283 h 1474"/>
                  <a:gd name="T44" fmla="*/ 1247 w 1332"/>
                  <a:gd name="T45" fmla="*/ 340 h 1474"/>
                  <a:gd name="T46" fmla="*/ 1275 w 1332"/>
                  <a:gd name="T47" fmla="*/ 396 h 1474"/>
                  <a:gd name="T48" fmla="*/ 1247 w 1332"/>
                  <a:gd name="T49" fmla="*/ 453 h 1474"/>
                  <a:gd name="T50" fmla="*/ 1304 w 1332"/>
                  <a:gd name="T51" fmla="*/ 482 h 1474"/>
                  <a:gd name="T52" fmla="*/ 1219 w 1332"/>
                  <a:gd name="T53" fmla="*/ 538 h 1474"/>
                  <a:gd name="T54" fmla="*/ 1275 w 1332"/>
                  <a:gd name="T55" fmla="*/ 567 h 1474"/>
                  <a:gd name="T56" fmla="*/ 1247 w 1332"/>
                  <a:gd name="T57" fmla="*/ 623 h 1474"/>
                  <a:gd name="T58" fmla="*/ 1332 w 1332"/>
                  <a:gd name="T59" fmla="*/ 680 h 1474"/>
                  <a:gd name="T60" fmla="*/ 1304 w 1332"/>
                  <a:gd name="T61" fmla="*/ 708 h 1474"/>
                  <a:gd name="T62" fmla="*/ 1219 w 1332"/>
                  <a:gd name="T63" fmla="*/ 708 h 1474"/>
                  <a:gd name="T64" fmla="*/ 1275 w 1332"/>
                  <a:gd name="T65" fmla="*/ 737 h 1474"/>
                  <a:gd name="T66" fmla="*/ 1190 w 1332"/>
                  <a:gd name="T67" fmla="*/ 850 h 1474"/>
                  <a:gd name="T68" fmla="*/ 1077 w 1332"/>
                  <a:gd name="T69" fmla="*/ 907 h 1474"/>
                  <a:gd name="T70" fmla="*/ 1049 w 1332"/>
                  <a:gd name="T71" fmla="*/ 963 h 1474"/>
                  <a:gd name="T72" fmla="*/ 1105 w 1332"/>
                  <a:gd name="T73" fmla="*/ 1020 h 1474"/>
                  <a:gd name="T74" fmla="*/ 1049 w 1332"/>
                  <a:gd name="T75" fmla="*/ 1077 h 1474"/>
                  <a:gd name="T76" fmla="*/ 1020 w 1332"/>
                  <a:gd name="T77" fmla="*/ 1020 h 1474"/>
                  <a:gd name="T78" fmla="*/ 992 w 1332"/>
                  <a:gd name="T79" fmla="*/ 1077 h 1474"/>
                  <a:gd name="T80" fmla="*/ 1020 w 1332"/>
                  <a:gd name="T81" fmla="*/ 1134 h 1474"/>
                  <a:gd name="T82" fmla="*/ 935 w 1332"/>
                  <a:gd name="T83" fmla="*/ 1134 h 1474"/>
                  <a:gd name="T84" fmla="*/ 907 w 1332"/>
                  <a:gd name="T85" fmla="*/ 1162 h 1474"/>
                  <a:gd name="T86" fmla="*/ 963 w 1332"/>
                  <a:gd name="T87" fmla="*/ 1219 h 1474"/>
                  <a:gd name="T88" fmla="*/ 935 w 1332"/>
                  <a:gd name="T89" fmla="*/ 1332 h 1474"/>
                  <a:gd name="T90" fmla="*/ 878 w 1332"/>
                  <a:gd name="T91" fmla="*/ 1332 h 1474"/>
                  <a:gd name="T92" fmla="*/ 878 w 1332"/>
                  <a:gd name="T93" fmla="*/ 1389 h 1474"/>
                  <a:gd name="T94" fmla="*/ 935 w 1332"/>
                  <a:gd name="T95" fmla="*/ 1389 h 1474"/>
                  <a:gd name="T96" fmla="*/ 963 w 1332"/>
                  <a:gd name="T97" fmla="*/ 1417 h 1474"/>
                  <a:gd name="T98" fmla="*/ 907 w 1332"/>
                  <a:gd name="T99" fmla="*/ 1474 h 1474"/>
                  <a:gd name="T100" fmla="*/ 737 w 1332"/>
                  <a:gd name="T101" fmla="*/ 1445 h 1474"/>
                  <a:gd name="T102" fmla="*/ 680 w 1332"/>
                  <a:gd name="T103" fmla="*/ 1389 h 1474"/>
                  <a:gd name="T104" fmla="*/ 595 w 1332"/>
                  <a:gd name="T105" fmla="*/ 1445 h 1474"/>
                  <a:gd name="T106" fmla="*/ 538 w 1332"/>
                  <a:gd name="T107" fmla="*/ 1360 h 1474"/>
                  <a:gd name="T108" fmla="*/ 538 w 1332"/>
                  <a:gd name="T109" fmla="*/ 1275 h 1474"/>
                  <a:gd name="T110" fmla="*/ 453 w 1332"/>
                  <a:gd name="T111" fmla="*/ 1134 h 1474"/>
                  <a:gd name="T112" fmla="*/ 482 w 1332"/>
                  <a:gd name="T113" fmla="*/ 1049 h 1474"/>
                  <a:gd name="T114" fmla="*/ 397 w 1332"/>
                  <a:gd name="T115" fmla="*/ 992 h 1474"/>
                  <a:gd name="T116" fmla="*/ 425 w 1332"/>
                  <a:gd name="T117" fmla="*/ 850 h 1474"/>
                  <a:gd name="T118" fmla="*/ 311 w 1332"/>
                  <a:gd name="T119" fmla="*/ 765 h 1474"/>
                  <a:gd name="T120" fmla="*/ 226 w 1332"/>
                  <a:gd name="T121" fmla="*/ 822 h 1474"/>
                  <a:gd name="T122" fmla="*/ 170 w 1332"/>
                  <a:gd name="T123" fmla="*/ 70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1474">
                    <a:moveTo>
                      <a:pt x="170" y="708"/>
                    </a:moveTo>
                    <a:lnTo>
                      <a:pt x="56" y="652"/>
                    </a:lnTo>
                    <a:lnTo>
                      <a:pt x="0" y="567"/>
                    </a:lnTo>
                    <a:lnTo>
                      <a:pt x="56" y="425"/>
                    </a:lnTo>
                    <a:lnTo>
                      <a:pt x="226" y="396"/>
                    </a:lnTo>
                    <a:lnTo>
                      <a:pt x="226" y="340"/>
                    </a:lnTo>
                    <a:lnTo>
                      <a:pt x="283" y="368"/>
                    </a:lnTo>
                    <a:lnTo>
                      <a:pt x="340" y="226"/>
                    </a:lnTo>
                    <a:lnTo>
                      <a:pt x="425" y="226"/>
                    </a:lnTo>
                    <a:lnTo>
                      <a:pt x="453" y="56"/>
                    </a:lnTo>
                    <a:lnTo>
                      <a:pt x="538" y="113"/>
                    </a:lnTo>
                    <a:lnTo>
                      <a:pt x="652" y="85"/>
                    </a:lnTo>
                    <a:lnTo>
                      <a:pt x="623" y="0"/>
                    </a:lnTo>
                    <a:lnTo>
                      <a:pt x="737" y="0"/>
                    </a:lnTo>
                    <a:lnTo>
                      <a:pt x="793" y="56"/>
                    </a:lnTo>
                    <a:lnTo>
                      <a:pt x="935" y="56"/>
                    </a:lnTo>
                    <a:lnTo>
                      <a:pt x="992" y="85"/>
                    </a:lnTo>
                    <a:lnTo>
                      <a:pt x="992" y="141"/>
                    </a:lnTo>
                    <a:lnTo>
                      <a:pt x="1077" y="198"/>
                    </a:lnTo>
                    <a:lnTo>
                      <a:pt x="1049" y="226"/>
                    </a:lnTo>
                    <a:lnTo>
                      <a:pt x="1134" y="283"/>
                    </a:lnTo>
                    <a:lnTo>
                      <a:pt x="1332" y="283"/>
                    </a:lnTo>
                    <a:lnTo>
                      <a:pt x="1247" y="340"/>
                    </a:lnTo>
                    <a:lnTo>
                      <a:pt x="1275" y="396"/>
                    </a:lnTo>
                    <a:lnTo>
                      <a:pt x="1247" y="453"/>
                    </a:lnTo>
                    <a:lnTo>
                      <a:pt x="1304" y="482"/>
                    </a:lnTo>
                    <a:lnTo>
                      <a:pt x="1219" y="538"/>
                    </a:lnTo>
                    <a:lnTo>
                      <a:pt x="1275" y="567"/>
                    </a:lnTo>
                    <a:lnTo>
                      <a:pt x="1247" y="623"/>
                    </a:lnTo>
                    <a:lnTo>
                      <a:pt x="1332" y="680"/>
                    </a:lnTo>
                    <a:lnTo>
                      <a:pt x="1304" y="708"/>
                    </a:lnTo>
                    <a:lnTo>
                      <a:pt x="1219" y="708"/>
                    </a:lnTo>
                    <a:lnTo>
                      <a:pt x="1275" y="737"/>
                    </a:lnTo>
                    <a:lnTo>
                      <a:pt x="1190" y="850"/>
                    </a:lnTo>
                    <a:lnTo>
                      <a:pt x="1077" y="907"/>
                    </a:lnTo>
                    <a:lnTo>
                      <a:pt x="1049" y="963"/>
                    </a:lnTo>
                    <a:lnTo>
                      <a:pt x="1105" y="1020"/>
                    </a:lnTo>
                    <a:lnTo>
                      <a:pt x="1049" y="1077"/>
                    </a:lnTo>
                    <a:lnTo>
                      <a:pt x="1020" y="1020"/>
                    </a:lnTo>
                    <a:lnTo>
                      <a:pt x="992" y="1077"/>
                    </a:lnTo>
                    <a:lnTo>
                      <a:pt x="1020" y="1134"/>
                    </a:lnTo>
                    <a:lnTo>
                      <a:pt x="935" y="1134"/>
                    </a:lnTo>
                    <a:lnTo>
                      <a:pt x="907" y="1162"/>
                    </a:lnTo>
                    <a:lnTo>
                      <a:pt x="963" y="1219"/>
                    </a:lnTo>
                    <a:lnTo>
                      <a:pt x="935" y="1332"/>
                    </a:lnTo>
                    <a:lnTo>
                      <a:pt x="878" y="1332"/>
                    </a:lnTo>
                    <a:lnTo>
                      <a:pt x="878" y="1389"/>
                    </a:lnTo>
                    <a:lnTo>
                      <a:pt x="935" y="1389"/>
                    </a:lnTo>
                    <a:lnTo>
                      <a:pt x="963" y="1417"/>
                    </a:lnTo>
                    <a:lnTo>
                      <a:pt x="907" y="1474"/>
                    </a:lnTo>
                    <a:lnTo>
                      <a:pt x="737" y="1445"/>
                    </a:lnTo>
                    <a:lnTo>
                      <a:pt x="680" y="1389"/>
                    </a:lnTo>
                    <a:lnTo>
                      <a:pt x="595" y="1445"/>
                    </a:lnTo>
                    <a:lnTo>
                      <a:pt x="538" y="1360"/>
                    </a:lnTo>
                    <a:lnTo>
                      <a:pt x="538" y="1275"/>
                    </a:lnTo>
                    <a:lnTo>
                      <a:pt x="453" y="1134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425" y="850"/>
                    </a:lnTo>
                    <a:lnTo>
                      <a:pt x="311" y="765"/>
                    </a:lnTo>
                    <a:lnTo>
                      <a:pt x="226" y="822"/>
                    </a:lnTo>
                    <a:lnTo>
                      <a:pt x="170" y="7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344" y="6328"/>
                <a:ext cx="992" cy="1418"/>
              </a:xfrm>
              <a:custGeom>
                <a:avLst/>
                <a:gdLst>
                  <a:gd name="T0" fmla="*/ 963 w 992"/>
                  <a:gd name="T1" fmla="*/ 709 h 1418"/>
                  <a:gd name="T2" fmla="*/ 907 w 992"/>
                  <a:gd name="T3" fmla="*/ 766 h 1418"/>
                  <a:gd name="T4" fmla="*/ 737 w 992"/>
                  <a:gd name="T5" fmla="*/ 737 h 1418"/>
                  <a:gd name="T6" fmla="*/ 680 w 992"/>
                  <a:gd name="T7" fmla="*/ 681 h 1418"/>
                  <a:gd name="T8" fmla="*/ 595 w 992"/>
                  <a:gd name="T9" fmla="*/ 737 h 1418"/>
                  <a:gd name="T10" fmla="*/ 538 w 992"/>
                  <a:gd name="T11" fmla="*/ 652 h 1418"/>
                  <a:gd name="T12" fmla="*/ 538 w 992"/>
                  <a:gd name="T13" fmla="*/ 567 h 1418"/>
                  <a:gd name="T14" fmla="*/ 453 w 992"/>
                  <a:gd name="T15" fmla="*/ 426 h 1418"/>
                  <a:gd name="T16" fmla="*/ 482 w 992"/>
                  <a:gd name="T17" fmla="*/ 341 h 1418"/>
                  <a:gd name="T18" fmla="*/ 397 w 992"/>
                  <a:gd name="T19" fmla="*/ 284 h 1418"/>
                  <a:gd name="T20" fmla="*/ 425 w 992"/>
                  <a:gd name="T21" fmla="*/ 142 h 1418"/>
                  <a:gd name="T22" fmla="*/ 311 w 992"/>
                  <a:gd name="T23" fmla="*/ 57 h 1418"/>
                  <a:gd name="T24" fmla="*/ 226 w 992"/>
                  <a:gd name="T25" fmla="*/ 114 h 1418"/>
                  <a:gd name="T26" fmla="*/ 170 w 992"/>
                  <a:gd name="T27" fmla="*/ 0 h 1418"/>
                  <a:gd name="T28" fmla="*/ 113 w 992"/>
                  <a:gd name="T29" fmla="*/ 114 h 1418"/>
                  <a:gd name="T30" fmla="*/ 85 w 992"/>
                  <a:gd name="T31" fmla="*/ 142 h 1418"/>
                  <a:gd name="T32" fmla="*/ 198 w 992"/>
                  <a:gd name="T33" fmla="*/ 312 h 1418"/>
                  <a:gd name="T34" fmla="*/ 113 w 992"/>
                  <a:gd name="T35" fmla="*/ 426 h 1418"/>
                  <a:gd name="T36" fmla="*/ 170 w 992"/>
                  <a:gd name="T37" fmla="*/ 539 h 1418"/>
                  <a:gd name="T38" fmla="*/ 141 w 992"/>
                  <a:gd name="T39" fmla="*/ 652 h 1418"/>
                  <a:gd name="T40" fmla="*/ 28 w 992"/>
                  <a:gd name="T41" fmla="*/ 681 h 1418"/>
                  <a:gd name="T42" fmla="*/ 0 w 992"/>
                  <a:gd name="T43" fmla="*/ 794 h 1418"/>
                  <a:gd name="T44" fmla="*/ 28 w 992"/>
                  <a:gd name="T45" fmla="*/ 822 h 1418"/>
                  <a:gd name="T46" fmla="*/ 0 w 992"/>
                  <a:gd name="T47" fmla="*/ 879 h 1418"/>
                  <a:gd name="T48" fmla="*/ 85 w 992"/>
                  <a:gd name="T49" fmla="*/ 964 h 1418"/>
                  <a:gd name="T50" fmla="*/ 141 w 992"/>
                  <a:gd name="T51" fmla="*/ 908 h 1418"/>
                  <a:gd name="T52" fmla="*/ 226 w 992"/>
                  <a:gd name="T53" fmla="*/ 964 h 1418"/>
                  <a:gd name="T54" fmla="*/ 283 w 992"/>
                  <a:gd name="T55" fmla="*/ 1078 h 1418"/>
                  <a:gd name="T56" fmla="*/ 340 w 992"/>
                  <a:gd name="T57" fmla="*/ 1049 h 1418"/>
                  <a:gd name="T58" fmla="*/ 340 w 992"/>
                  <a:gd name="T59" fmla="*/ 1106 h 1418"/>
                  <a:gd name="T60" fmla="*/ 283 w 992"/>
                  <a:gd name="T61" fmla="*/ 1163 h 1418"/>
                  <a:gd name="T62" fmla="*/ 368 w 992"/>
                  <a:gd name="T63" fmla="*/ 1248 h 1418"/>
                  <a:gd name="T64" fmla="*/ 397 w 992"/>
                  <a:gd name="T65" fmla="*/ 1333 h 1418"/>
                  <a:gd name="T66" fmla="*/ 652 w 992"/>
                  <a:gd name="T67" fmla="*/ 1248 h 1418"/>
                  <a:gd name="T68" fmla="*/ 680 w 992"/>
                  <a:gd name="T69" fmla="*/ 1361 h 1418"/>
                  <a:gd name="T70" fmla="*/ 765 w 992"/>
                  <a:gd name="T71" fmla="*/ 1418 h 1418"/>
                  <a:gd name="T72" fmla="*/ 822 w 992"/>
                  <a:gd name="T73" fmla="*/ 1361 h 1418"/>
                  <a:gd name="T74" fmla="*/ 793 w 992"/>
                  <a:gd name="T75" fmla="*/ 1333 h 1418"/>
                  <a:gd name="T76" fmla="*/ 737 w 992"/>
                  <a:gd name="T77" fmla="*/ 1304 h 1418"/>
                  <a:gd name="T78" fmla="*/ 737 w 992"/>
                  <a:gd name="T79" fmla="*/ 1219 h 1418"/>
                  <a:gd name="T80" fmla="*/ 793 w 992"/>
                  <a:gd name="T81" fmla="*/ 1219 h 1418"/>
                  <a:gd name="T82" fmla="*/ 765 w 992"/>
                  <a:gd name="T83" fmla="*/ 1134 h 1418"/>
                  <a:gd name="T84" fmla="*/ 878 w 992"/>
                  <a:gd name="T85" fmla="*/ 1134 h 1418"/>
                  <a:gd name="T86" fmla="*/ 878 w 992"/>
                  <a:gd name="T87" fmla="*/ 1021 h 1418"/>
                  <a:gd name="T88" fmla="*/ 850 w 992"/>
                  <a:gd name="T89" fmla="*/ 822 h 1418"/>
                  <a:gd name="T90" fmla="*/ 992 w 992"/>
                  <a:gd name="T91" fmla="*/ 794 h 1418"/>
                  <a:gd name="T92" fmla="*/ 963 w 992"/>
                  <a:gd name="T93" fmla="*/ 709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418">
                    <a:moveTo>
                      <a:pt x="963" y="709"/>
                    </a:moveTo>
                    <a:lnTo>
                      <a:pt x="907" y="766"/>
                    </a:lnTo>
                    <a:lnTo>
                      <a:pt x="737" y="737"/>
                    </a:lnTo>
                    <a:lnTo>
                      <a:pt x="680" y="681"/>
                    </a:lnTo>
                    <a:lnTo>
                      <a:pt x="595" y="737"/>
                    </a:lnTo>
                    <a:lnTo>
                      <a:pt x="538" y="652"/>
                    </a:lnTo>
                    <a:lnTo>
                      <a:pt x="538" y="567"/>
                    </a:lnTo>
                    <a:lnTo>
                      <a:pt x="453" y="426"/>
                    </a:lnTo>
                    <a:lnTo>
                      <a:pt x="482" y="341"/>
                    </a:lnTo>
                    <a:lnTo>
                      <a:pt x="397" y="284"/>
                    </a:lnTo>
                    <a:lnTo>
                      <a:pt x="425" y="142"/>
                    </a:lnTo>
                    <a:lnTo>
                      <a:pt x="311" y="57"/>
                    </a:lnTo>
                    <a:lnTo>
                      <a:pt x="226" y="114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198" y="312"/>
                    </a:lnTo>
                    <a:lnTo>
                      <a:pt x="113" y="426"/>
                    </a:lnTo>
                    <a:lnTo>
                      <a:pt x="170" y="539"/>
                    </a:lnTo>
                    <a:lnTo>
                      <a:pt x="141" y="652"/>
                    </a:lnTo>
                    <a:lnTo>
                      <a:pt x="28" y="681"/>
                    </a:lnTo>
                    <a:lnTo>
                      <a:pt x="0" y="794"/>
                    </a:lnTo>
                    <a:lnTo>
                      <a:pt x="28" y="822"/>
                    </a:lnTo>
                    <a:lnTo>
                      <a:pt x="0" y="879"/>
                    </a:lnTo>
                    <a:lnTo>
                      <a:pt x="85" y="964"/>
                    </a:lnTo>
                    <a:lnTo>
                      <a:pt x="141" y="908"/>
                    </a:lnTo>
                    <a:lnTo>
                      <a:pt x="226" y="964"/>
                    </a:lnTo>
                    <a:lnTo>
                      <a:pt x="283" y="1078"/>
                    </a:lnTo>
                    <a:lnTo>
                      <a:pt x="340" y="1049"/>
                    </a:lnTo>
                    <a:lnTo>
                      <a:pt x="340" y="1106"/>
                    </a:lnTo>
                    <a:lnTo>
                      <a:pt x="283" y="1163"/>
                    </a:lnTo>
                    <a:lnTo>
                      <a:pt x="368" y="1248"/>
                    </a:lnTo>
                    <a:lnTo>
                      <a:pt x="397" y="1333"/>
                    </a:lnTo>
                    <a:lnTo>
                      <a:pt x="652" y="1248"/>
                    </a:lnTo>
                    <a:lnTo>
                      <a:pt x="680" y="1361"/>
                    </a:lnTo>
                    <a:lnTo>
                      <a:pt x="765" y="1418"/>
                    </a:lnTo>
                    <a:lnTo>
                      <a:pt x="822" y="1361"/>
                    </a:lnTo>
                    <a:lnTo>
                      <a:pt x="793" y="1333"/>
                    </a:lnTo>
                    <a:lnTo>
                      <a:pt x="737" y="1304"/>
                    </a:lnTo>
                    <a:lnTo>
                      <a:pt x="737" y="1219"/>
                    </a:lnTo>
                    <a:lnTo>
                      <a:pt x="793" y="1219"/>
                    </a:lnTo>
                    <a:lnTo>
                      <a:pt x="765" y="1134"/>
                    </a:lnTo>
                    <a:lnTo>
                      <a:pt x="878" y="1134"/>
                    </a:lnTo>
                    <a:lnTo>
                      <a:pt x="878" y="1021"/>
                    </a:lnTo>
                    <a:lnTo>
                      <a:pt x="850" y="822"/>
                    </a:lnTo>
                    <a:lnTo>
                      <a:pt x="992" y="794"/>
                    </a:lnTo>
                    <a:lnTo>
                      <a:pt x="963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87" y="3862"/>
                <a:ext cx="1191" cy="992"/>
              </a:xfrm>
              <a:custGeom>
                <a:avLst/>
                <a:gdLst>
                  <a:gd name="T0" fmla="*/ 1134 w 1191"/>
                  <a:gd name="T1" fmla="*/ 85 h 992"/>
                  <a:gd name="T2" fmla="*/ 1191 w 1191"/>
                  <a:gd name="T3" fmla="*/ 283 h 992"/>
                  <a:gd name="T4" fmla="*/ 1078 w 1191"/>
                  <a:gd name="T5" fmla="*/ 312 h 992"/>
                  <a:gd name="T6" fmla="*/ 1021 w 1191"/>
                  <a:gd name="T7" fmla="*/ 453 h 992"/>
                  <a:gd name="T8" fmla="*/ 936 w 1191"/>
                  <a:gd name="T9" fmla="*/ 510 h 992"/>
                  <a:gd name="T10" fmla="*/ 851 w 1191"/>
                  <a:gd name="T11" fmla="*/ 453 h 992"/>
                  <a:gd name="T12" fmla="*/ 738 w 1191"/>
                  <a:gd name="T13" fmla="*/ 539 h 992"/>
                  <a:gd name="T14" fmla="*/ 766 w 1191"/>
                  <a:gd name="T15" fmla="*/ 595 h 992"/>
                  <a:gd name="T16" fmla="*/ 766 w 1191"/>
                  <a:gd name="T17" fmla="*/ 680 h 992"/>
                  <a:gd name="T18" fmla="*/ 823 w 1191"/>
                  <a:gd name="T19" fmla="*/ 737 h 992"/>
                  <a:gd name="T20" fmla="*/ 823 w 1191"/>
                  <a:gd name="T21" fmla="*/ 822 h 992"/>
                  <a:gd name="T22" fmla="*/ 738 w 1191"/>
                  <a:gd name="T23" fmla="*/ 850 h 992"/>
                  <a:gd name="T24" fmla="*/ 681 w 1191"/>
                  <a:gd name="T25" fmla="*/ 992 h 992"/>
                  <a:gd name="T26" fmla="*/ 511 w 1191"/>
                  <a:gd name="T27" fmla="*/ 992 h 992"/>
                  <a:gd name="T28" fmla="*/ 426 w 1191"/>
                  <a:gd name="T29" fmla="*/ 935 h 992"/>
                  <a:gd name="T30" fmla="*/ 426 w 1191"/>
                  <a:gd name="T31" fmla="*/ 822 h 992"/>
                  <a:gd name="T32" fmla="*/ 341 w 1191"/>
                  <a:gd name="T33" fmla="*/ 737 h 992"/>
                  <a:gd name="T34" fmla="*/ 341 w 1191"/>
                  <a:gd name="T35" fmla="*/ 595 h 992"/>
                  <a:gd name="T36" fmla="*/ 29 w 1191"/>
                  <a:gd name="T37" fmla="*/ 397 h 992"/>
                  <a:gd name="T38" fmla="*/ 0 w 1191"/>
                  <a:gd name="T39" fmla="*/ 312 h 992"/>
                  <a:gd name="T40" fmla="*/ 57 w 1191"/>
                  <a:gd name="T41" fmla="*/ 255 h 992"/>
                  <a:gd name="T42" fmla="*/ 57 w 1191"/>
                  <a:gd name="T43" fmla="*/ 170 h 992"/>
                  <a:gd name="T44" fmla="*/ 171 w 1191"/>
                  <a:gd name="T45" fmla="*/ 142 h 992"/>
                  <a:gd name="T46" fmla="*/ 171 w 1191"/>
                  <a:gd name="T47" fmla="*/ 198 h 992"/>
                  <a:gd name="T48" fmla="*/ 227 w 1191"/>
                  <a:gd name="T49" fmla="*/ 170 h 992"/>
                  <a:gd name="T50" fmla="*/ 256 w 1191"/>
                  <a:gd name="T51" fmla="*/ 227 h 992"/>
                  <a:gd name="T52" fmla="*/ 312 w 1191"/>
                  <a:gd name="T53" fmla="*/ 170 h 992"/>
                  <a:gd name="T54" fmla="*/ 511 w 1191"/>
                  <a:gd name="T55" fmla="*/ 198 h 992"/>
                  <a:gd name="T56" fmla="*/ 567 w 1191"/>
                  <a:gd name="T57" fmla="*/ 142 h 992"/>
                  <a:gd name="T58" fmla="*/ 653 w 1191"/>
                  <a:gd name="T59" fmla="*/ 198 h 992"/>
                  <a:gd name="T60" fmla="*/ 738 w 1191"/>
                  <a:gd name="T61" fmla="*/ 85 h 992"/>
                  <a:gd name="T62" fmla="*/ 879 w 1191"/>
                  <a:gd name="T63" fmla="*/ 0 h 992"/>
                  <a:gd name="T64" fmla="*/ 993 w 1191"/>
                  <a:gd name="T65" fmla="*/ 85 h 992"/>
                  <a:gd name="T66" fmla="*/ 1134 w 1191"/>
                  <a:gd name="T67" fmla="*/ 85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91" h="992">
                    <a:moveTo>
                      <a:pt x="1134" y="85"/>
                    </a:moveTo>
                    <a:lnTo>
                      <a:pt x="1191" y="283"/>
                    </a:lnTo>
                    <a:lnTo>
                      <a:pt x="1078" y="312"/>
                    </a:lnTo>
                    <a:lnTo>
                      <a:pt x="1021" y="453"/>
                    </a:lnTo>
                    <a:lnTo>
                      <a:pt x="936" y="510"/>
                    </a:lnTo>
                    <a:lnTo>
                      <a:pt x="851" y="453"/>
                    </a:lnTo>
                    <a:lnTo>
                      <a:pt x="738" y="539"/>
                    </a:lnTo>
                    <a:lnTo>
                      <a:pt x="766" y="595"/>
                    </a:lnTo>
                    <a:lnTo>
                      <a:pt x="766" y="680"/>
                    </a:lnTo>
                    <a:lnTo>
                      <a:pt x="823" y="737"/>
                    </a:lnTo>
                    <a:lnTo>
                      <a:pt x="823" y="822"/>
                    </a:lnTo>
                    <a:lnTo>
                      <a:pt x="738" y="850"/>
                    </a:lnTo>
                    <a:lnTo>
                      <a:pt x="681" y="992"/>
                    </a:lnTo>
                    <a:lnTo>
                      <a:pt x="511" y="992"/>
                    </a:lnTo>
                    <a:lnTo>
                      <a:pt x="426" y="935"/>
                    </a:lnTo>
                    <a:lnTo>
                      <a:pt x="426" y="822"/>
                    </a:lnTo>
                    <a:lnTo>
                      <a:pt x="341" y="737"/>
                    </a:lnTo>
                    <a:lnTo>
                      <a:pt x="341" y="595"/>
                    </a:lnTo>
                    <a:lnTo>
                      <a:pt x="29" y="397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57" y="170"/>
                    </a:lnTo>
                    <a:lnTo>
                      <a:pt x="171" y="142"/>
                    </a:lnTo>
                    <a:lnTo>
                      <a:pt x="171" y="198"/>
                    </a:lnTo>
                    <a:lnTo>
                      <a:pt x="227" y="170"/>
                    </a:lnTo>
                    <a:lnTo>
                      <a:pt x="256" y="227"/>
                    </a:lnTo>
                    <a:lnTo>
                      <a:pt x="312" y="17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53" y="198"/>
                    </a:lnTo>
                    <a:lnTo>
                      <a:pt x="738" y="85"/>
                    </a:lnTo>
                    <a:lnTo>
                      <a:pt x="879" y="0"/>
                    </a:lnTo>
                    <a:lnTo>
                      <a:pt x="993" y="85"/>
                    </a:lnTo>
                    <a:lnTo>
                      <a:pt x="113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485" y="3890"/>
                <a:ext cx="794" cy="822"/>
              </a:xfrm>
              <a:custGeom>
                <a:avLst/>
                <a:gdLst>
                  <a:gd name="T0" fmla="*/ 0 w 794"/>
                  <a:gd name="T1" fmla="*/ 0 h 822"/>
                  <a:gd name="T2" fmla="*/ 29 w 794"/>
                  <a:gd name="T3" fmla="*/ 57 h 822"/>
                  <a:gd name="T4" fmla="*/ 85 w 794"/>
                  <a:gd name="T5" fmla="*/ 29 h 822"/>
                  <a:gd name="T6" fmla="*/ 142 w 794"/>
                  <a:gd name="T7" fmla="*/ 29 h 822"/>
                  <a:gd name="T8" fmla="*/ 170 w 794"/>
                  <a:gd name="T9" fmla="*/ 170 h 822"/>
                  <a:gd name="T10" fmla="*/ 312 w 794"/>
                  <a:gd name="T11" fmla="*/ 170 h 822"/>
                  <a:gd name="T12" fmla="*/ 397 w 794"/>
                  <a:gd name="T13" fmla="*/ 284 h 822"/>
                  <a:gd name="T14" fmla="*/ 511 w 794"/>
                  <a:gd name="T15" fmla="*/ 340 h 822"/>
                  <a:gd name="T16" fmla="*/ 624 w 794"/>
                  <a:gd name="T17" fmla="*/ 511 h 822"/>
                  <a:gd name="T18" fmla="*/ 737 w 794"/>
                  <a:gd name="T19" fmla="*/ 567 h 822"/>
                  <a:gd name="T20" fmla="*/ 794 w 794"/>
                  <a:gd name="T21" fmla="*/ 567 h 822"/>
                  <a:gd name="T22" fmla="*/ 794 w 794"/>
                  <a:gd name="T23" fmla="*/ 624 h 822"/>
                  <a:gd name="T24" fmla="*/ 766 w 794"/>
                  <a:gd name="T25" fmla="*/ 652 h 822"/>
                  <a:gd name="T26" fmla="*/ 794 w 794"/>
                  <a:gd name="T27" fmla="*/ 681 h 822"/>
                  <a:gd name="T28" fmla="*/ 737 w 794"/>
                  <a:gd name="T29" fmla="*/ 794 h 822"/>
                  <a:gd name="T30" fmla="*/ 681 w 794"/>
                  <a:gd name="T31" fmla="*/ 766 h 822"/>
                  <a:gd name="T32" fmla="*/ 567 w 794"/>
                  <a:gd name="T33" fmla="*/ 766 h 822"/>
                  <a:gd name="T34" fmla="*/ 539 w 794"/>
                  <a:gd name="T35" fmla="*/ 822 h 822"/>
                  <a:gd name="T36" fmla="*/ 482 w 794"/>
                  <a:gd name="T37" fmla="*/ 822 h 822"/>
                  <a:gd name="T38" fmla="*/ 426 w 794"/>
                  <a:gd name="T39" fmla="*/ 766 h 822"/>
                  <a:gd name="T40" fmla="*/ 312 w 794"/>
                  <a:gd name="T41" fmla="*/ 737 h 822"/>
                  <a:gd name="T42" fmla="*/ 369 w 794"/>
                  <a:gd name="T43" fmla="*/ 652 h 822"/>
                  <a:gd name="T44" fmla="*/ 312 w 794"/>
                  <a:gd name="T45" fmla="*/ 511 h 822"/>
                  <a:gd name="T46" fmla="*/ 114 w 794"/>
                  <a:gd name="T47" fmla="*/ 425 h 822"/>
                  <a:gd name="T48" fmla="*/ 29 w 794"/>
                  <a:gd name="T49" fmla="*/ 170 h 822"/>
                  <a:gd name="T50" fmla="*/ 0 w 794"/>
                  <a:gd name="T51" fmla="*/ 142 h 822"/>
                  <a:gd name="T52" fmla="*/ 0 w 794"/>
                  <a:gd name="T53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4" h="822">
                    <a:moveTo>
                      <a:pt x="0" y="0"/>
                    </a:moveTo>
                    <a:lnTo>
                      <a:pt x="29" y="57"/>
                    </a:lnTo>
                    <a:lnTo>
                      <a:pt x="85" y="29"/>
                    </a:lnTo>
                    <a:lnTo>
                      <a:pt x="142" y="29"/>
                    </a:lnTo>
                    <a:lnTo>
                      <a:pt x="170" y="170"/>
                    </a:lnTo>
                    <a:lnTo>
                      <a:pt x="312" y="170"/>
                    </a:lnTo>
                    <a:lnTo>
                      <a:pt x="397" y="284"/>
                    </a:lnTo>
                    <a:lnTo>
                      <a:pt x="511" y="340"/>
                    </a:lnTo>
                    <a:lnTo>
                      <a:pt x="624" y="511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66" y="652"/>
                    </a:lnTo>
                    <a:lnTo>
                      <a:pt x="794" y="681"/>
                    </a:lnTo>
                    <a:lnTo>
                      <a:pt x="737" y="794"/>
                    </a:lnTo>
                    <a:lnTo>
                      <a:pt x="681" y="766"/>
                    </a:lnTo>
                    <a:lnTo>
                      <a:pt x="567" y="766"/>
                    </a:lnTo>
                    <a:lnTo>
                      <a:pt x="539" y="822"/>
                    </a:lnTo>
                    <a:lnTo>
                      <a:pt x="482" y="822"/>
                    </a:lnTo>
                    <a:lnTo>
                      <a:pt x="426" y="766"/>
                    </a:lnTo>
                    <a:lnTo>
                      <a:pt x="312" y="737"/>
                    </a:lnTo>
                    <a:lnTo>
                      <a:pt x="369" y="652"/>
                    </a:lnTo>
                    <a:lnTo>
                      <a:pt x="312" y="511"/>
                    </a:lnTo>
                    <a:lnTo>
                      <a:pt x="114" y="425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287" y="3890"/>
                <a:ext cx="567" cy="794"/>
              </a:xfrm>
              <a:custGeom>
                <a:avLst/>
                <a:gdLst>
                  <a:gd name="T0" fmla="*/ 198 w 567"/>
                  <a:gd name="T1" fmla="*/ 0 h 794"/>
                  <a:gd name="T2" fmla="*/ 113 w 567"/>
                  <a:gd name="T3" fmla="*/ 29 h 794"/>
                  <a:gd name="T4" fmla="*/ 113 w 567"/>
                  <a:gd name="T5" fmla="*/ 170 h 794"/>
                  <a:gd name="T6" fmla="*/ 170 w 567"/>
                  <a:gd name="T7" fmla="*/ 227 h 794"/>
                  <a:gd name="T8" fmla="*/ 57 w 567"/>
                  <a:gd name="T9" fmla="*/ 284 h 794"/>
                  <a:gd name="T10" fmla="*/ 85 w 567"/>
                  <a:gd name="T11" fmla="*/ 312 h 794"/>
                  <a:gd name="T12" fmla="*/ 85 w 567"/>
                  <a:gd name="T13" fmla="*/ 397 h 794"/>
                  <a:gd name="T14" fmla="*/ 28 w 567"/>
                  <a:gd name="T15" fmla="*/ 425 h 794"/>
                  <a:gd name="T16" fmla="*/ 28 w 567"/>
                  <a:gd name="T17" fmla="*/ 511 h 794"/>
                  <a:gd name="T18" fmla="*/ 0 w 567"/>
                  <a:gd name="T19" fmla="*/ 567 h 794"/>
                  <a:gd name="T20" fmla="*/ 57 w 567"/>
                  <a:gd name="T21" fmla="*/ 624 h 794"/>
                  <a:gd name="T22" fmla="*/ 85 w 567"/>
                  <a:gd name="T23" fmla="*/ 709 h 794"/>
                  <a:gd name="T24" fmla="*/ 198 w 567"/>
                  <a:gd name="T25" fmla="*/ 709 h 794"/>
                  <a:gd name="T26" fmla="*/ 283 w 567"/>
                  <a:gd name="T27" fmla="*/ 681 h 794"/>
                  <a:gd name="T28" fmla="*/ 340 w 567"/>
                  <a:gd name="T29" fmla="*/ 794 h 794"/>
                  <a:gd name="T30" fmla="*/ 397 w 567"/>
                  <a:gd name="T31" fmla="*/ 766 h 794"/>
                  <a:gd name="T32" fmla="*/ 482 w 567"/>
                  <a:gd name="T33" fmla="*/ 794 h 794"/>
                  <a:gd name="T34" fmla="*/ 510 w 567"/>
                  <a:gd name="T35" fmla="*/ 737 h 794"/>
                  <a:gd name="T36" fmla="*/ 567 w 567"/>
                  <a:gd name="T37" fmla="*/ 652 h 794"/>
                  <a:gd name="T38" fmla="*/ 510 w 567"/>
                  <a:gd name="T39" fmla="*/ 511 h 794"/>
                  <a:gd name="T40" fmla="*/ 312 w 567"/>
                  <a:gd name="T41" fmla="*/ 425 h 794"/>
                  <a:gd name="T42" fmla="*/ 227 w 567"/>
                  <a:gd name="T43" fmla="*/ 170 h 794"/>
                  <a:gd name="T44" fmla="*/ 198 w 567"/>
                  <a:gd name="T45" fmla="*/ 142 h 794"/>
                  <a:gd name="T46" fmla="*/ 198 w 567"/>
                  <a:gd name="T4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794">
                    <a:moveTo>
                      <a:pt x="198" y="0"/>
                    </a:moveTo>
                    <a:lnTo>
                      <a:pt x="113" y="29"/>
                    </a:lnTo>
                    <a:lnTo>
                      <a:pt x="113" y="170"/>
                    </a:lnTo>
                    <a:lnTo>
                      <a:pt x="170" y="227"/>
                    </a:lnTo>
                    <a:lnTo>
                      <a:pt x="57" y="284"/>
                    </a:lnTo>
                    <a:lnTo>
                      <a:pt x="85" y="312"/>
                    </a:lnTo>
                    <a:lnTo>
                      <a:pt x="85" y="397"/>
                    </a:lnTo>
                    <a:lnTo>
                      <a:pt x="28" y="425"/>
                    </a:lnTo>
                    <a:lnTo>
                      <a:pt x="28" y="511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5" y="709"/>
                    </a:lnTo>
                    <a:lnTo>
                      <a:pt x="198" y="709"/>
                    </a:lnTo>
                    <a:lnTo>
                      <a:pt x="283" y="681"/>
                    </a:lnTo>
                    <a:lnTo>
                      <a:pt x="340" y="794"/>
                    </a:lnTo>
                    <a:lnTo>
                      <a:pt x="397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652"/>
                    </a:lnTo>
                    <a:lnTo>
                      <a:pt x="510" y="511"/>
                    </a:lnTo>
                    <a:lnTo>
                      <a:pt x="312" y="425"/>
                    </a:lnTo>
                    <a:lnTo>
                      <a:pt x="227" y="170"/>
                    </a:lnTo>
                    <a:lnTo>
                      <a:pt x="198" y="142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833" y="2955"/>
                <a:ext cx="1021" cy="964"/>
              </a:xfrm>
              <a:custGeom>
                <a:avLst/>
                <a:gdLst>
                  <a:gd name="T0" fmla="*/ 255 w 1021"/>
                  <a:gd name="T1" fmla="*/ 794 h 964"/>
                  <a:gd name="T2" fmla="*/ 341 w 1021"/>
                  <a:gd name="T3" fmla="*/ 879 h 964"/>
                  <a:gd name="T4" fmla="*/ 369 w 1021"/>
                  <a:gd name="T5" fmla="*/ 850 h 964"/>
                  <a:gd name="T6" fmla="*/ 397 w 1021"/>
                  <a:gd name="T7" fmla="*/ 907 h 964"/>
                  <a:gd name="T8" fmla="*/ 511 w 1021"/>
                  <a:gd name="T9" fmla="*/ 907 h 964"/>
                  <a:gd name="T10" fmla="*/ 567 w 1021"/>
                  <a:gd name="T11" fmla="*/ 964 h 964"/>
                  <a:gd name="T12" fmla="*/ 652 w 1021"/>
                  <a:gd name="T13" fmla="*/ 935 h 964"/>
                  <a:gd name="T14" fmla="*/ 624 w 1021"/>
                  <a:gd name="T15" fmla="*/ 850 h 964"/>
                  <a:gd name="T16" fmla="*/ 652 w 1021"/>
                  <a:gd name="T17" fmla="*/ 822 h 964"/>
                  <a:gd name="T18" fmla="*/ 709 w 1021"/>
                  <a:gd name="T19" fmla="*/ 850 h 964"/>
                  <a:gd name="T20" fmla="*/ 766 w 1021"/>
                  <a:gd name="T21" fmla="*/ 737 h 964"/>
                  <a:gd name="T22" fmla="*/ 908 w 1021"/>
                  <a:gd name="T23" fmla="*/ 765 h 964"/>
                  <a:gd name="T24" fmla="*/ 964 w 1021"/>
                  <a:gd name="T25" fmla="*/ 680 h 964"/>
                  <a:gd name="T26" fmla="*/ 1021 w 1021"/>
                  <a:gd name="T27" fmla="*/ 680 h 964"/>
                  <a:gd name="T28" fmla="*/ 964 w 1021"/>
                  <a:gd name="T29" fmla="*/ 595 h 964"/>
                  <a:gd name="T30" fmla="*/ 1021 w 1021"/>
                  <a:gd name="T31" fmla="*/ 538 h 964"/>
                  <a:gd name="T32" fmla="*/ 936 w 1021"/>
                  <a:gd name="T33" fmla="*/ 538 h 964"/>
                  <a:gd name="T34" fmla="*/ 737 w 1021"/>
                  <a:gd name="T35" fmla="*/ 255 h 964"/>
                  <a:gd name="T36" fmla="*/ 737 w 1021"/>
                  <a:gd name="T37" fmla="*/ 198 h 964"/>
                  <a:gd name="T38" fmla="*/ 681 w 1021"/>
                  <a:gd name="T39" fmla="*/ 85 h 964"/>
                  <a:gd name="T40" fmla="*/ 567 w 1021"/>
                  <a:gd name="T41" fmla="*/ 28 h 964"/>
                  <a:gd name="T42" fmla="*/ 511 w 1021"/>
                  <a:gd name="T43" fmla="*/ 85 h 964"/>
                  <a:gd name="T44" fmla="*/ 482 w 1021"/>
                  <a:gd name="T45" fmla="*/ 28 h 964"/>
                  <a:gd name="T46" fmla="*/ 369 w 1021"/>
                  <a:gd name="T47" fmla="*/ 56 h 964"/>
                  <a:gd name="T48" fmla="*/ 312 w 1021"/>
                  <a:gd name="T49" fmla="*/ 0 h 964"/>
                  <a:gd name="T50" fmla="*/ 255 w 1021"/>
                  <a:gd name="T51" fmla="*/ 0 h 964"/>
                  <a:gd name="T52" fmla="*/ 142 w 1021"/>
                  <a:gd name="T53" fmla="*/ 170 h 964"/>
                  <a:gd name="T54" fmla="*/ 57 w 1021"/>
                  <a:gd name="T55" fmla="*/ 170 h 964"/>
                  <a:gd name="T56" fmla="*/ 57 w 1021"/>
                  <a:gd name="T57" fmla="*/ 227 h 964"/>
                  <a:gd name="T58" fmla="*/ 0 w 1021"/>
                  <a:gd name="T59" fmla="*/ 255 h 964"/>
                  <a:gd name="T60" fmla="*/ 0 w 1021"/>
                  <a:gd name="T61" fmla="*/ 340 h 964"/>
                  <a:gd name="T62" fmla="*/ 142 w 1021"/>
                  <a:gd name="T63" fmla="*/ 397 h 964"/>
                  <a:gd name="T64" fmla="*/ 114 w 1021"/>
                  <a:gd name="T65" fmla="*/ 453 h 964"/>
                  <a:gd name="T66" fmla="*/ 170 w 1021"/>
                  <a:gd name="T67" fmla="*/ 567 h 964"/>
                  <a:gd name="T68" fmla="*/ 255 w 1021"/>
                  <a:gd name="T69" fmla="*/ 595 h 964"/>
                  <a:gd name="T70" fmla="*/ 255 w 1021"/>
                  <a:gd name="T71" fmla="*/ 79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964">
                    <a:moveTo>
                      <a:pt x="255" y="794"/>
                    </a:moveTo>
                    <a:lnTo>
                      <a:pt x="341" y="879"/>
                    </a:lnTo>
                    <a:lnTo>
                      <a:pt x="369" y="850"/>
                    </a:lnTo>
                    <a:lnTo>
                      <a:pt x="397" y="907"/>
                    </a:lnTo>
                    <a:lnTo>
                      <a:pt x="511" y="907"/>
                    </a:lnTo>
                    <a:lnTo>
                      <a:pt x="567" y="964"/>
                    </a:lnTo>
                    <a:lnTo>
                      <a:pt x="652" y="935"/>
                    </a:lnTo>
                    <a:lnTo>
                      <a:pt x="624" y="850"/>
                    </a:lnTo>
                    <a:lnTo>
                      <a:pt x="652" y="822"/>
                    </a:lnTo>
                    <a:lnTo>
                      <a:pt x="709" y="850"/>
                    </a:lnTo>
                    <a:lnTo>
                      <a:pt x="766" y="737"/>
                    </a:lnTo>
                    <a:lnTo>
                      <a:pt x="908" y="765"/>
                    </a:lnTo>
                    <a:lnTo>
                      <a:pt x="964" y="680"/>
                    </a:lnTo>
                    <a:lnTo>
                      <a:pt x="1021" y="680"/>
                    </a:lnTo>
                    <a:lnTo>
                      <a:pt x="964" y="595"/>
                    </a:lnTo>
                    <a:lnTo>
                      <a:pt x="1021" y="538"/>
                    </a:lnTo>
                    <a:lnTo>
                      <a:pt x="936" y="538"/>
                    </a:lnTo>
                    <a:lnTo>
                      <a:pt x="737" y="255"/>
                    </a:lnTo>
                    <a:lnTo>
                      <a:pt x="737" y="198"/>
                    </a:lnTo>
                    <a:lnTo>
                      <a:pt x="681" y="85"/>
                    </a:lnTo>
                    <a:lnTo>
                      <a:pt x="567" y="28"/>
                    </a:lnTo>
                    <a:lnTo>
                      <a:pt x="511" y="85"/>
                    </a:lnTo>
                    <a:lnTo>
                      <a:pt x="482" y="28"/>
                    </a:lnTo>
                    <a:lnTo>
                      <a:pt x="369" y="56"/>
                    </a:lnTo>
                    <a:lnTo>
                      <a:pt x="312" y="0"/>
                    </a:lnTo>
                    <a:lnTo>
                      <a:pt x="255" y="0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40"/>
                    </a:lnTo>
                    <a:lnTo>
                      <a:pt x="142" y="397"/>
                    </a:lnTo>
                    <a:lnTo>
                      <a:pt x="114" y="453"/>
                    </a:lnTo>
                    <a:lnTo>
                      <a:pt x="170" y="567"/>
                    </a:lnTo>
                    <a:lnTo>
                      <a:pt x="255" y="595"/>
                    </a:lnTo>
                    <a:lnTo>
                      <a:pt x="255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692" y="1537"/>
                <a:ext cx="1219" cy="1503"/>
              </a:xfrm>
              <a:custGeom>
                <a:avLst/>
                <a:gdLst>
                  <a:gd name="T0" fmla="*/ 396 w 1219"/>
                  <a:gd name="T1" fmla="*/ 1418 h 1503"/>
                  <a:gd name="T2" fmla="*/ 453 w 1219"/>
                  <a:gd name="T3" fmla="*/ 1418 h 1503"/>
                  <a:gd name="T4" fmla="*/ 510 w 1219"/>
                  <a:gd name="T5" fmla="*/ 1474 h 1503"/>
                  <a:gd name="T6" fmla="*/ 623 w 1219"/>
                  <a:gd name="T7" fmla="*/ 1446 h 1503"/>
                  <a:gd name="T8" fmla="*/ 652 w 1219"/>
                  <a:gd name="T9" fmla="*/ 1503 h 1503"/>
                  <a:gd name="T10" fmla="*/ 708 w 1219"/>
                  <a:gd name="T11" fmla="*/ 1446 h 1503"/>
                  <a:gd name="T12" fmla="*/ 708 w 1219"/>
                  <a:gd name="T13" fmla="*/ 1389 h 1503"/>
                  <a:gd name="T14" fmla="*/ 765 w 1219"/>
                  <a:gd name="T15" fmla="*/ 1276 h 1503"/>
                  <a:gd name="T16" fmla="*/ 822 w 1219"/>
                  <a:gd name="T17" fmla="*/ 1304 h 1503"/>
                  <a:gd name="T18" fmla="*/ 850 w 1219"/>
                  <a:gd name="T19" fmla="*/ 1276 h 1503"/>
                  <a:gd name="T20" fmla="*/ 822 w 1219"/>
                  <a:gd name="T21" fmla="*/ 1248 h 1503"/>
                  <a:gd name="T22" fmla="*/ 793 w 1219"/>
                  <a:gd name="T23" fmla="*/ 1134 h 1503"/>
                  <a:gd name="T24" fmla="*/ 878 w 1219"/>
                  <a:gd name="T25" fmla="*/ 1163 h 1503"/>
                  <a:gd name="T26" fmla="*/ 878 w 1219"/>
                  <a:gd name="T27" fmla="*/ 1106 h 1503"/>
                  <a:gd name="T28" fmla="*/ 1020 w 1219"/>
                  <a:gd name="T29" fmla="*/ 1078 h 1503"/>
                  <a:gd name="T30" fmla="*/ 1077 w 1219"/>
                  <a:gd name="T31" fmla="*/ 992 h 1503"/>
                  <a:gd name="T32" fmla="*/ 1020 w 1219"/>
                  <a:gd name="T33" fmla="*/ 936 h 1503"/>
                  <a:gd name="T34" fmla="*/ 1020 w 1219"/>
                  <a:gd name="T35" fmla="*/ 794 h 1503"/>
                  <a:gd name="T36" fmla="*/ 1219 w 1219"/>
                  <a:gd name="T37" fmla="*/ 709 h 1503"/>
                  <a:gd name="T38" fmla="*/ 1219 w 1219"/>
                  <a:gd name="T39" fmla="*/ 652 h 1503"/>
                  <a:gd name="T40" fmla="*/ 1105 w 1219"/>
                  <a:gd name="T41" fmla="*/ 482 h 1503"/>
                  <a:gd name="T42" fmla="*/ 1162 w 1219"/>
                  <a:gd name="T43" fmla="*/ 482 h 1503"/>
                  <a:gd name="T44" fmla="*/ 1134 w 1219"/>
                  <a:gd name="T45" fmla="*/ 397 h 1503"/>
                  <a:gd name="T46" fmla="*/ 1020 w 1219"/>
                  <a:gd name="T47" fmla="*/ 397 h 1503"/>
                  <a:gd name="T48" fmla="*/ 963 w 1219"/>
                  <a:gd name="T49" fmla="*/ 369 h 1503"/>
                  <a:gd name="T50" fmla="*/ 907 w 1219"/>
                  <a:gd name="T51" fmla="*/ 369 h 1503"/>
                  <a:gd name="T52" fmla="*/ 850 w 1219"/>
                  <a:gd name="T53" fmla="*/ 255 h 1503"/>
                  <a:gd name="T54" fmla="*/ 907 w 1219"/>
                  <a:gd name="T55" fmla="*/ 170 h 1503"/>
                  <a:gd name="T56" fmla="*/ 850 w 1219"/>
                  <a:gd name="T57" fmla="*/ 142 h 1503"/>
                  <a:gd name="T58" fmla="*/ 850 w 1219"/>
                  <a:gd name="T59" fmla="*/ 57 h 1503"/>
                  <a:gd name="T60" fmla="*/ 822 w 1219"/>
                  <a:gd name="T61" fmla="*/ 0 h 1503"/>
                  <a:gd name="T62" fmla="*/ 708 w 1219"/>
                  <a:gd name="T63" fmla="*/ 0 h 1503"/>
                  <a:gd name="T64" fmla="*/ 708 w 1219"/>
                  <a:gd name="T65" fmla="*/ 114 h 1503"/>
                  <a:gd name="T66" fmla="*/ 652 w 1219"/>
                  <a:gd name="T67" fmla="*/ 199 h 1503"/>
                  <a:gd name="T68" fmla="*/ 567 w 1219"/>
                  <a:gd name="T69" fmla="*/ 199 h 1503"/>
                  <a:gd name="T70" fmla="*/ 510 w 1219"/>
                  <a:gd name="T71" fmla="*/ 227 h 1503"/>
                  <a:gd name="T72" fmla="*/ 453 w 1219"/>
                  <a:gd name="T73" fmla="*/ 199 h 1503"/>
                  <a:gd name="T74" fmla="*/ 396 w 1219"/>
                  <a:gd name="T75" fmla="*/ 114 h 1503"/>
                  <a:gd name="T76" fmla="*/ 226 w 1219"/>
                  <a:gd name="T77" fmla="*/ 57 h 1503"/>
                  <a:gd name="T78" fmla="*/ 141 w 1219"/>
                  <a:gd name="T79" fmla="*/ 85 h 1503"/>
                  <a:gd name="T80" fmla="*/ 141 w 1219"/>
                  <a:gd name="T81" fmla="*/ 227 h 1503"/>
                  <a:gd name="T82" fmla="*/ 56 w 1219"/>
                  <a:gd name="T83" fmla="*/ 284 h 1503"/>
                  <a:gd name="T84" fmla="*/ 56 w 1219"/>
                  <a:gd name="T85" fmla="*/ 397 h 1503"/>
                  <a:gd name="T86" fmla="*/ 0 w 1219"/>
                  <a:gd name="T87" fmla="*/ 425 h 1503"/>
                  <a:gd name="T88" fmla="*/ 0 w 1219"/>
                  <a:gd name="T89" fmla="*/ 567 h 1503"/>
                  <a:gd name="T90" fmla="*/ 56 w 1219"/>
                  <a:gd name="T91" fmla="*/ 681 h 1503"/>
                  <a:gd name="T92" fmla="*/ 56 w 1219"/>
                  <a:gd name="T93" fmla="*/ 766 h 1503"/>
                  <a:gd name="T94" fmla="*/ 141 w 1219"/>
                  <a:gd name="T95" fmla="*/ 964 h 1503"/>
                  <a:gd name="T96" fmla="*/ 255 w 1219"/>
                  <a:gd name="T97" fmla="*/ 992 h 1503"/>
                  <a:gd name="T98" fmla="*/ 311 w 1219"/>
                  <a:gd name="T99" fmla="*/ 1134 h 1503"/>
                  <a:gd name="T100" fmla="*/ 283 w 1219"/>
                  <a:gd name="T101" fmla="*/ 1191 h 1503"/>
                  <a:gd name="T102" fmla="*/ 311 w 1219"/>
                  <a:gd name="T103" fmla="*/ 1276 h 1503"/>
                  <a:gd name="T104" fmla="*/ 396 w 1219"/>
                  <a:gd name="T105" fmla="*/ 1276 h 1503"/>
                  <a:gd name="T106" fmla="*/ 425 w 1219"/>
                  <a:gd name="T107" fmla="*/ 1361 h 1503"/>
                  <a:gd name="T108" fmla="*/ 396 w 1219"/>
                  <a:gd name="T109" fmla="*/ 141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503">
                    <a:moveTo>
                      <a:pt x="396" y="1418"/>
                    </a:moveTo>
                    <a:lnTo>
                      <a:pt x="453" y="1418"/>
                    </a:lnTo>
                    <a:lnTo>
                      <a:pt x="510" y="1474"/>
                    </a:lnTo>
                    <a:lnTo>
                      <a:pt x="623" y="1446"/>
                    </a:lnTo>
                    <a:lnTo>
                      <a:pt x="652" y="1503"/>
                    </a:lnTo>
                    <a:lnTo>
                      <a:pt x="708" y="1446"/>
                    </a:lnTo>
                    <a:lnTo>
                      <a:pt x="708" y="1389"/>
                    </a:lnTo>
                    <a:lnTo>
                      <a:pt x="765" y="1276"/>
                    </a:lnTo>
                    <a:lnTo>
                      <a:pt x="822" y="1304"/>
                    </a:lnTo>
                    <a:lnTo>
                      <a:pt x="850" y="1276"/>
                    </a:lnTo>
                    <a:lnTo>
                      <a:pt x="822" y="1248"/>
                    </a:lnTo>
                    <a:lnTo>
                      <a:pt x="793" y="1134"/>
                    </a:lnTo>
                    <a:lnTo>
                      <a:pt x="878" y="1163"/>
                    </a:lnTo>
                    <a:lnTo>
                      <a:pt x="878" y="1106"/>
                    </a:lnTo>
                    <a:lnTo>
                      <a:pt x="1020" y="1078"/>
                    </a:lnTo>
                    <a:lnTo>
                      <a:pt x="1077" y="992"/>
                    </a:lnTo>
                    <a:lnTo>
                      <a:pt x="1020" y="936"/>
                    </a:lnTo>
                    <a:lnTo>
                      <a:pt x="1020" y="794"/>
                    </a:lnTo>
                    <a:lnTo>
                      <a:pt x="1219" y="709"/>
                    </a:lnTo>
                    <a:lnTo>
                      <a:pt x="1219" y="652"/>
                    </a:lnTo>
                    <a:lnTo>
                      <a:pt x="1105" y="482"/>
                    </a:lnTo>
                    <a:lnTo>
                      <a:pt x="1162" y="482"/>
                    </a:lnTo>
                    <a:lnTo>
                      <a:pt x="1134" y="397"/>
                    </a:lnTo>
                    <a:lnTo>
                      <a:pt x="1020" y="397"/>
                    </a:lnTo>
                    <a:lnTo>
                      <a:pt x="963" y="369"/>
                    </a:lnTo>
                    <a:lnTo>
                      <a:pt x="907" y="369"/>
                    </a:lnTo>
                    <a:lnTo>
                      <a:pt x="850" y="255"/>
                    </a:lnTo>
                    <a:lnTo>
                      <a:pt x="907" y="170"/>
                    </a:lnTo>
                    <a:lnTo>
                      <a:pt x="850" y="142"/>
                    </a:lnTo>
                    <a:lnTo>
                      <a:pt x="850" y="57"/>
                    </a:lnTo>
                    <a:lnTo>
                      <a:pt x="822" y="0"/>
                    </a:lnTo>
                    <a:lnTo>
                      <a:pt x="708" y="0"/>
                    </a:lnTo>
                    <a:lnTo>
                      <a:pt x="708" y="114"/>
                    </a:lnTo>
                    <a:lnTo>
                      <a:pt x="652" y="199"/>
                    </a:lnTo>
                    <a:lnTo>
                      <a:pt x="567" y="199"/>
                    </a:lnTo>
                    <a:lnTo>
                      <a:pt x="510" y="227"/>
                    </a:lnTo>
                    <a:lnTo>
                      <a:pt x="453" y="199"/>
                    </a:lnTo>
                    <a:lnTo>
                      <a:pt x="396" y="114"/>
                    </a:lnTo>
                    <a:lnTo>
                      <a:pt x="226" y="57"/>
                    </a:lnTo>
                    <a:lnTo>
                      <a:pt x="141" y="85"/>
                    </a:lnTo>
                    <a:lnTo>
                      <a:pt x="141" y="227"/>
                    </a:lnTo>
                    <a:lnTo>
                      <a:pt x="56" y="284"/>
                    </a:lnTo>
                    <a:lnTo>
                      <a:pt x="56" y="397"/>
                    </a:lnTo>
                    <a:lnTo>
                      <a:pt x="0" y="425"/>
                    </a:lnTo>
                    <a:lnTo>
                      <a:pt x="0" y="567"/>
                    </a:lnTo>
                    <a:lnTo>
                      <a:pt x="56" y="681"/>
                    </a:lnTo>
                    <a:lnTo>
                      <a:pt x="56" y="766"/>
                    </a:lnTo>
                    <a:lnTo>
                      <a:pt x="141" y="964"/>
                    </a:lnTo>
                    <a:lnTo>
                      <a:pt x="255" y="992"/>
                    </a:lnTo>
                    <a:lnTo>
                      <a:pt x="311" y="1134"/>
                    </a:lnTo>
                    <a:lnTo>
                      <a:pt x="283" y="1191"/>
                    </a:lnTo>
                    <a:lnTo>
                      <a:pt x="311" y="1276"/>
                    </a:lnTo>
                    <a:lnTo>
                      <a:pt x="396" y="1276"/>
                    </a:lnTo>
                    <a:lnTo>
                      <a:pt x="425" y="1361"/>
                    </a:lnTo>
                    <a:lnTo>
                      <a:pt x="396" y="141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485" y="1679"/>
                <a:ext cx="1446" cy="1304"/>
              </a:xfrm>
              <a:custGeom>
                <a:avLst/>
                <a:gdLst>
                  <a:gd name="T0" fmla="*/ 312 w 1446"/>
                  <a:gd name="T1" fmla="*/ 340 h 1304"/>
                  <a:gd name="T2" fmla="*/ 426 w 1446"/>
                  <a:gd name="T3" fmla="*/ 567 h 1304"/>
                  <a:gd name="T4" fmla="*/ 227 w 1446"/>
                  <a:gd name="T5" fmla="*/ 794 h 1304"/>
                  <a:gd name="T6" fmla="*/ 227 w 1446"/>
                  <a:gd name="T7" fmla="*/ 936 h 1304"/>
                  <a:gd name="T8" fmla="*/ 85 w 1446"/>
                  <a:gd name="T9" fmla="*/ 1021 h 1304"/>
                  <a:gd name="T10" fmla="*/ 29 w 1446"/>
                  <a:gd name="T11" fmla="*/ 1106 h 1304"/>
                  <a:gd name="T12" fmla="*/ 29 w 1446"/>
                  <a:gd name="T13" fmla="*/ 1162 h 1304"/>
                  <a:gd name="T14" fmla="*/ 227 w 1446"/>
                  <a:gd name="T15" fmla="*/ 1219 h 1304"/>
                  <a:gd name="T16" fmla="*/ 426 w 1446"/>
                  <a:gd name="T17" fmla="*/ 1304 h 1304"/>
                  <a:gd name="T18" fmla="*/ 482 w 1446"/>
                  <a:gd name="T19" fmla="*/ 1247 h 1304"/>
                  <a:gd name="T20" fmla="*/ 624 w 1446"/>
                  <a:gd name="T21" fmla="*/ 1219 h 1304"/>
                  <a:gd name="T22" fmla="*/ 652 w 1446"/>
                  <a:gd name="T23" fmla="*/ 1021 h 1304"/>
                  <a:gd name="T24" fmla="*/ 737 w 1446"/>
                  <a:gd name="T25" fmla="*/ 1106 h 1304"/>
                  <a:gd name="T26" fmla="*/ 794 w 1446"/>
                  <a:gd name="T27" fmla="*/ 1077 h 1304"/>
                  <a:gd name="T28" fmla="*/ 879 w 1446"/>
                  <a:gd name="T29" fmla="*/ 936 h 1304"/>
                  <a:gd name="T30" fmla="*/ 1106 w 1446"/>
                  <a:gd name="T31" fmla="*/ 850 h 1304"/>
                  <a:gd name="T32" fmla="*/ 1219 w 1446"/>
                  <a:gd name="T33" fmla="*/ 794 h 1304"/>
                  <a:gd name="T34" fmla="*/ 1191 w 1446"/>
                  <a:gd name="T35" fmla="*/ 624 h 1304"/>
                  <a:gd name="T36" fmla="*/ 1361 w 1446"/>
                  <a:gd name="T37" fmla="*/ 567 h 1304"/>
                  <a:gd name="T38" fmla="*/ 1361 w 1446"/>
                  <a:gd name="T39" fmla="*/ 482 h 1304"/>
                  <a:gd name="T40" fmla="*/ 1446 w 1446"/>
                  <a:gd name="T41" fmla="*/ 397 h 1304"/>
                  <a:gd name="T42" fmla="*/ 1418 w 1446"/>
                  <a:gd name="T43" fmla="*/ 283 h 1304"/>
                  <a:gd name="T44" fmla="*/ 1418 w 1446"/>
                  <a:gd name="T45" fmla="*/ 170 h 1304"/>
                  <a:gd name="T46" fmla="*/ 1021 w 1446"/>
                  <a:gd name="T47" fmla="*/ 85 h 1304"/>
                  <a:gd name="T48" fmla="*/ 908 w 1446"/>
                  <a:gd name="T49" fmla="*/ 57 h 1304"/>
                  <a:gd name="T50" fmla="*/ 822 w 1446"/>
                  <a:gd name="T51" fmla="*/ 57 h 1304"/>
                  <a:gd name="T52" fmla="*/ 737 w 1446"/>
                  <a:gd name="T53" fmla="*/ 170 h 1304"/>
                  <a:gd name="T54" fmla="*/ 851 w 1446"/>
                  <a:gd name="T55" fmla="*/ 227 h 1304"/>
                  <a:gd name="T56" fmla="*/ 908 w 1446"/>
                  <a:gd name="T57" fmla="*/ 369 h 1304"/>
                  <a:gd name="T58" fmla="*/ 794 w 1446"/>
                  <a:gd name="T59" fmla="*/ 567 h 1304"/>
                  <a:gd name="T60" fmla="*/ 822 w 1446"/>
                  <a:gd name="T61" fmla="*/ 425 h 1304"/>
                  <a:gd name="T62" fmla="*/ 709 w 1446"/>
                  <a:gd name="T63" fmla="*/ 369 h 1304"/>
                  <a:gd name="T64" fmla="*/ 624 w 1446"/>
                  <a:gd name="T65" fmla="*/ 369 h 1304"/>
                  <a:gd name="T66" fmla="*/ 567 w 1446"/>
                  <a:gd name="T67" fmla="*/ 340 h 1304"/>
                  <a:gd name="T68" fmla="*/ 454 w 1446"/>
                  <a:gd name="T69" fmla="*/ 340 h 1304"/>
                  <a:gd name="T70" fmla="*/ 369 w 1446"/>
                  <a:gd name="T71" fmla="*/ 34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46" h="1304">
                    <a:moveTo>
                      <a:pt x="369" y="340"/>
                    </a:moveTo>
                    <a:lnTo>
                      <a:pt x="312" y="340"/>
                    </a:lnTo>
                    <a:lnTo>
                      <a:pt x="426" y="510"/>
                    </a:lnTo>
                    <a:lnTo>
                      <a:pt x="426" y="567"/>
                    </a:lnTo>
                    <a:lnTo>
                      <a:pt x="227" y="652"/>
                    </a:lnTo>
                    <a:lnTo>
                      <a:pt x="227" y="794"/>
                    </a:lnTo>
                    <a:lnTo>
                      <a:pt x="284" y="850"/>
                    </a:lnTo>
                    <a:lnTo>
                      <a:pt x="227" y="936"/>
                    </a:lnTo>
                    <a:lnTo>
                      <a:pt x="85" y="964"/>
                    </a:lnTo>
                    <a:lnTo>
                      <a:pt x="85" y="1021"/>
                    </a:lnTo>
                    <a:lnTo>
                      <a:pt x="0" y="992"/>
                    </a:lnTo>
                    <a:lnTo>
                      <a:pt x="29" y="1106"/>
                    </a:lnTo>
                    <a:lnTo>
                      <a:pt x="57" y="1134"/>
                    </a:lnTo>
                    <a:lnTo>
                      <a:pt x="29" y="1162"/>
                    </a:lnTo>
                    <a:lnTo>
                      <a:pt x="142" y="1247"/>
                    </a:lnTo>
                    <a:lnTo>
                      <a:pt x="227" y="1219"/>
                    </a:lnTo>
                    <a:lnTo>
                      <a:pt x="341" y="1304"/>
                    </a:lnTo>
                    <a:lnTo>
                      <a:pt x="426" y="1304"/>
                    </a:lnTo>
                    <a:lnTo>
                      <a:pt x="482" y="1304"/>
                    </a:lnTo>
                    <a:lnTo>
                      <a:pt x="482" y="1247"/>
                    </a:lnTo>
                    <a:lnTo>
                      <a:pt x="596" y="1247"/>
                    </a:lnTo>
                    <a:lnTo>
                      <a:pt x="624" y="1219"/>
                    </a:lnTo>
                    <a:lnTo>
                      <a:pt x="624" y="1162"/>
                    </a:lnTo>
                    <a:lnTo>
                      <a:pt x="652" y="1021"/>
                    </a:lnTo>
                    <a:lnTo>
                      <a:pt x="737" y="1049"/>
                    </a:lnTo>
                    <a:lnTo>
                      <a:pt x="737" y="1106"/>
                    </a:lnTo>
                    <a:lnTo>
                      <a:pt x="794" y="1106"/>
                    </a:lnTo>
                    <a:lnTo>
                      <a:pt x="794" y="1077"/>
                    </a:lnTo>
                    <a:lnTo>
                      <a:pt x="851" y="1021"/>
                    </a:lnTo>
                    <a:lnTo>
                      <a:pt x="879" y="936"/>
                    </a:lnTo>
                    <a:lnTo>
                      <a:pt x="1021" y="936"/>
                    </a:lnTo>
                    <a:lnTo>
                      <a:pt x="1106" y="850"/>
                    </a:lnTo>
                    <a:lnTo>
                      <a:pt x="1134" y="850"/>
                    </a:lnTo>
                    <a:lnTo>
                      <a:pt x="1219" y="794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304" y="595"/>
                    </a:lnTo>
                    <a:lnTo>
                      <a:pt x="1361" y="567"/>
                    </a:lnTo>
                    <a:lnTo>
                      <a:pt x="1304" y="510"/>
                    </a:lnTo>
                    <a:lnTo>
                      <a:pt x="1361" y="482"/>
                    </a:lnTo>
                    <a:lnTo>
                      <a:pt x="1333" y="454"/>
                    </a:lnTo>
                    <a:lnTo>
                      <a:pt x="1446" y="397"/>
                    </a:lnTo>
                    <a:lnTo>
                      <a:pt x="1389" y="312"/>
                    </a:lnTo>
                    <a:lnTo>
                      <a:pt x="1418" y="283"/>
                    </a:lnTo>
                    <a:lnTo>
                      <a:pt x="1361" y="227"/>
                    </a:lnTo>
                    <a:lnTo>
                      <a:pt x="1418" y="170"/>
                    </a:lnTo>
                    <a:lnTo>
                      <a:pt x="1219" y="28"/>
                    </a:lnTo>
                    <a:lnTo>
                      <a:pt x="1021" y="85"/>
                    </a:lnTo>
                    <a:lnTo>
                      <a:pt x="964" y="28"/>
                    </a:lnTo>
                    <a:lnTo>
                      <a:pt x="908" y="57"/>
                    </a:lnTo>
                    <a:lnTo>
                      <a:pt x="851" y="0"/>
                    </a:lnTo>
                    <a:lnTo>
                      <a:pt x="822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851" y="227"/>
                    </a:lnTo>
                    <a:lnTo>
                      <a:pt x="851" y="340"/>
                    </a:lnTo>
                    <a:lnTo>
                      <a:pt x="908" y="369"/>
                    </a:lnTo>
                    <a:lnTo>
                      <a:pt x="936" y="425"/>
                    </a:lnTo>
                    <a:lnTo>
                      <a:pt x="794" y="567"/>
                    </a:lnTo>
                    <a:lnTo>
                      <a:pt x="766" y="510"/>
                    </a:lnTo>
                    <a:lnTo>
                      <a:pt x="822" y="425"/>
                    </a:lnTo>
                    <a:lnTo>
                      <a:pt x="737" y="425"/>
                    </a:lnTo>
                    <a:lnTo>
                      <a:pt x="709" y="369"/>
                    </a:lnTo>
                    <a:lnTo>
                      <a:pt x="652" y="340"/>
                    </a:lnTo>
                    <a:lnTo>
                      <a:pt x="624" y="369"/>
                    </a:lnTo>
                    <a:lnTo>
                      <a:pt x="624" y="312"/>
                    </a:lnTo>
                    <a:lnTo>
                      <a:pt x="567" y="340"/>
                    </a:lnTo>
                    <a:lnTo>
                      <a:pt x="511" y="369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69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3421" y="3919"/>
                <a:ext cx="453" cy="396"/>
              </a:xfrm>
              <a:custGeom>
                <a:avLst/>
                <a:gdLst>
                  <a:gd name="T0" fmla="*/ 397 w 453"/>
                  <a:gd name="T1" fmla="*/ 396 h 396"/>
                  <a:gd name="T2" fmla="*/ 227 w 453"/>
                  <a:gd name="T3" fmla="*/ 396 h 396"/>
                  <a:gd name="T4" fmla="*/ 28 w 453"/>
                  <a:gd name="T5" fmla="*/ 311 h 396"/>
                  <a:gd name="T6" fmla="*/ 28 w 453"/>
                  <a:gd name="T7" fmla="*/ 226 h 396"/>
                  <a:gd name="T8" fmla="*/ 0 w 453"/>
                  <a:gd name="T9" fmla="*/ 141 h 396"/>
                  <a:gd name="T10" fmla="*/ 142 w 453"/>
                  <a:gd name="T11" fmla="*/ 0 h 396"/>
                  <a:gd name="T12" fmla="*/ 227 w 453"/>
                  <a:gd name="T13" fmla="*/ 85 h 396"/>
                  <a:gd name="T14" fmla="*/ 368 w 453"/>
                  <a:gd name="T15" fmla="*/ 85 h 396"/>
                  <a:gd name="T16" fmla="*/ 397 w 453"/>
                  <a:gd name="T17" fmla="*/ 170 h 396"/>
                  <a:gd name="T18" fmla="*/ 453 w 453"/>
                  <a:gd name="T19" fmla="*/ 198 h 396"/>
                  <a:gd name="T20" fmla="*/ 397 w 453"/>
                  <a:gd name="T21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96">
                    <a:moveTo>
                      <a:pt x="397" y="396"/>
                    </a:moveTo>
                    <a:lnTo>
                      <a:pt x="227" y="396"/>
                    </a:lnTo>
                    <a:lnTo>
                      <a:pt x="28" y="311"/>
                    </a:lnTo>
                    <a:lnTo>
                      <a:pt x="28" y="226"/>
                    </a:lnTo>
                    <a:lnTo>
                      <a:pt x="0" y="141"/>
                    </a:lnTo>
                    <a:lnTo>
                      <a:pt x="142" y="0"/>
                    </a:lnTo>
                    <a:lnTo>
                      <a:pt x="227" y="85"/>
                    </a:lnTo>
                    <a:lnTo>
                      <a:pt x="368" y="85"/>
                    </a:lnTo>
                    <a:lnTo>
                      <a:pt x="397" y="170"/>
                    </a:lnTo>
                    <a:lnTo>
                      <a:pt x="453" y="198"/>
                    </a:lnTo>
                    <a:lnTo>
                      <a:pt x="397" y="3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3563" y="3663"/>
                <a:ext cx="397" cy="454"/>
              </a:xfrm>
              <a:custGeom>
                <a:avLst/>
                <a:gdLst>
                  <a:gd name="T0" fmla="*/ 311 w 397"/>
                  <a:gd name="T1" fmla="*/ 454 h 454"/>
                  <a:gd name="T2" fmla="*/ 368 w 397"/>
                  <a:gd name="T3" fmla="*/ 312 h 454"/>
                  <a:gd name="T4" fmla="*/ 368 w 397"/>
                  <a:gd name="T5" fmla="*/ 171 h 454"/>
                  <a:gd name="T6" fmla="*/ 397 w 397"/>
                  <a:gd name="T7" fmla="*/ 114 h 454"/>
                  <a:gd name="T8" fmla="*/ 283 w 397"/>
                  <a:gd name="T9" fmla="*/ 0 h 454"/>
                  <a:gd name="T10" fmla="*/ 283 w 397"/>
                  <a:gd name="T11" fmla="*/ 114 h 454"/>
                  <a:gd name="T12" fmla="*/ 198 w 397"/>
                  <a:gd name="T13" fmla="*/ 57 h 454"/>
                  <a:gd name="T14" fmla="*/ 198 w 397"/>
                  <a:gd name="T15" fmla="*/ 114 h 454"/>
                  <a:gd name="T16" fmla="*/ 113 w 397"/>
                  <a:gd name="T17" fmla="*/ 114 h 454"/>
                  <a:gd name="T18" fmla="*/ 28 w 397"/>
                  <a:gd name="T19" fmla="*/ 227 h 454"/>
                  <a:gd name="T20" fmla="*/ 0 w 397"/>
                  <a:gd name="T21" fmla="*/ 256 h 454"/>
                  <a:gd name="T22" fmla="*/ 85 w 397"/>
                  <a:gd name="T23" fmla="*/ 341 h 454"/>
                  <a:gd name="T24" fmla="*/ 226 w 397"/>
                  <a:gd name="T25" fmla="*/ 341 h 454"/>
                  <a:gd name="T26" fmla="*/ 255 w 397"/>
                  <a:gd name="T27" fmla="*/ 426 h 454"/>
                  <a:gd name="T28" fmla="*/ 311 w 397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311" y="454"/>
                    </a:moveTo>
                    <a:lnTo>
                      <a:pt x="368" y="312"/>
                    </a:lnTo>
                    <a:lnTo>
                      <a:pt x="368" y="171"/>
                    </a:lnTo>
                    <a:lnTo>
                      <a:pt x="397" y="114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198" y="57"/>
                    </a:lnTo>
                    <a:lnTo>
                      <a:pt x="198" y="114"/>
                    </a:lnTo>
                    <a:lnTo>
                      <a:pt x="113" y="114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85" y="341"/>
                    </a:lnTo>
                    <a:lnTo>
                      <a:pt x="226" y="341"/>
                    </a:lnTo>
                    <a:lnTo>
                      <a:pt x="255" y="426"/>
                    </a:lnTo>
                    <a:lnTo>
                      <a:pt x="311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11" y="2898"/>
                <a:ext cx="850" cy="992"/>
              </a:xfrm>
              <a:custGeom>
                <a:avLst/>
                <a:gdLst>
                  <a:gd name="T0" fmla="*/ 850 w 850"/>
                  <a:gd name="T1" fmla="*/ 822 h 992"/>
                  <a:gd name="T2" fmla="*/ 850 w 850"/>
                  <a:gd name="T3" fmla="*/ 879 h 992"/>
                  <a:gd name="T4" fmla="*/ 765 w 850"/>
                  <a:gd name="T5" fmla="*/ 879 h 992"/>
                  <a:gd name="T6" fmla="*/ 680 w 850"/>
                  <a:gd name="T7" fmla="*/ 992 h 992"/>
                  <a:gd name="T8" fmla="*/ 623 w 850"/>
                  <a:gd name="T9" fmla="*/ 964 h 992"/>
                  <a:gd name="T10" fmla="*/ 652 w 850"/>
                  <a:gd name="T11" fmla="*/ 936 h 992"/>
                  <a:gd name="T12" fmla="*/ 567 w 850"/>
                  <a:gd name="T13" fmla="*/ 907 h 992"/>
                  <a:gd name="T14" fmla="*/ 510 w 850"/>
                  <a:gd name="T15" fmla="*/ 822 h 992"/>
                  <a:gd name="T16" fmla="*/ 510 w 850"/>
                  <a:gd name="T17" fmla="*/ 737 h 992"/>
                  <a:gd name="T18" fmla="*/ 453 w 850"/>
                  <a:gd name="T19" fmla="*/ 652 h 992"/>
                  <a:gd name="T20" fmla="*/ 311 w 850"/>
                  <a:gd name="T21" fmla="*/ 510 h 992"/>
                  <a:gd name="T22" fmla="*/ 226 w 850"/>
                  <a:gd name="T23" fmla="*/ 369 h 992"/>
                  <a:gd name="T24" fmla="*/ 255 w 850"/>
                  <a:gd name="T25" fmla="*/ 284 h 992"/>
                  <a:gd name="T26" fmla="*/ 170 w 850"/>
                  <a:gd name="T27" fmla="*/ 255 h 992"/>
                  <a:gd name="T28" fmla="*/ 141 w 850"/>
                  <a:gd name="T29" fmla="*/ 284 h 992"/>
                  <a:gd name="T30" fmla="*/ 56 w 850"/>
                  <a:gd name="T31" fmla="*/ 198 h 992"/>
                  <a:gd name="T32" fmla="*/ 0 w 850"/>
                  <a:gd name="T33" fmla="*/ 85 h 992"/>
                  <a:gd name="T34" fmla="*/ 56 w 850"/>
                  <a:gd name="T35" fmla="*/ 85 h 992"/>
                  <a:gd name="T36" fmla="*/ 56 w 850"/>
                  <a:gd name="T37" fmla="*/ 28 h 992"/>
                  <a:gd name="T38" fmla="*/ 170 w 850"/>
                  <a:gd name="T39" fmla="*/ 28 h 992"/>
                  <a:gd name="T40" fmla="*/ 198 w 850"/>
                  <a:gd name="T41" fmla="*/ 0 h 992"/>
                  <a:gd name="T42" fmla="*/ 311 w 850"/>
                  <a:gd name="T43" fmla="*/ 28 h 992"/>
                  <a:gd name="T44" fmla="*/ 283 w 850"/>
                  <a:gd name="T45" fmla="*/ 113 h 992"/>
                  <a:gd name="T46" fmla="*/ 368 w 850"/>
                  <a:gd name="T47" fmla="*/ 57 h 992"/>
                  <a:gd name="T48" fmla="*/ 567 w 850"/>
                  <a:gd name="T49" fmla="*/ 113 h 992"/>
                  <a:gd name="T50" fmla="*/ 538 w 850"/>
                  <a:gd name="T51" fmla="*/ 198 h 992"/>
                  <a:gd name="T52" fmla="*/ 567 w 850"/>
                  <a:gd name="T53" fmla="*/ 255 h 992"/>
                  <a:gd name="T54" fmla="*/ 567 w 850"/>
                  <a:gd name="T55" fmla="*/ 312 h 992"/>
                  <a:gd name="T56" fmla="*/ 595 w 850"/>
                  <a:gd name="T57" fmla="*/ 340 h 992"/>
                  <a:gd name="T58" fmla="*/ 567 w 850"/>
                  <a:gd name="T59" fmla="*/ 397 h 992"/>
                  <a:gd name="T60" fmla="*/ 623 w 850"/>
                  <a:gd name="T61" fmla="*/ 425 h 992"/>
                  <a:gd name="T62" fmla="*/ 652 w 850"/>
                  <a:gd name="T63" fmla="*/ 510 h 992"/>
                  <a:gd name="T64" fmla="*/ 623 w 850"/>
                  <a:gd name="T65" fmla="*/ 539 h 992"/>
                  <a:gd name="T66" fmla="*/ 652 w 850"/>
                  <a:gd name="T67" fmla="*/ 680 h 992"/>
                  <a:gd name="T68" fmla="*/ 708 w 850"/>
                  <a:gd name="T69" fmla="*/ 680 h 992"/>
                  <a:gd name="T70" fmla="*/ 765 w 850"/>
                  <a:gd name="T71" fmla="*/ 822 h 992"/>
                  <a:gd name="T72" fmla="*/ 850 w 850"/>
                  <a:gd name="T73" fmla="*/ 82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0" h="992">
                    <a:moveTo>
                      <a:pt x="850" y="822"/>
                    </a:moveTo>
                    <a:lnTo>
                      <a:pt x="850" y="879"/>
                    </a:lnTo>
                    <a:lnTo>
                      <a:pt x="765" y="879"/>
                    </a:lnTo>
                    <a:lnTo>
                      <a:pt x="680" y="992"/>
                    </a:lnTo>
                    <a:lnTo>
                      <a:pt x="623" y="964"/>
                    </a:lnTo>
                    <a:lnTo>
                      <a:pt x="652" y="936"/>
                    </a:lnTo>
                    <a:lnTo>
                      <a:pt x="567" y="907"/>
                    </a:lnTo>
                    <a:lnTo>
                      <a:pt x="510" y="822"/>
                    </a:lnTo>
                    <a:lnTo>
                      <a:pt x="510" y="737"/>
                    </a:lnTo>
                    <a:lnTo>
                      <a:pt x="453" y="652"/>
                    </a:lnTo>
                    <a:lnTo>
                      <a:pt x="311" y="510"/>
                    </a:lnTo>
                    <a:lnTo>
                      <a:pt x="226" y="369"/>
                    </a:lnTo>
                    <a:lnTo>
                      <a:pt x="255" y="284"/>
                    </a:lnTo>
                    <a:lnTo>
                      <a:pt x="170" y="255"/>
                    </a:lnTo>
                    <a:lnTo>
                      <a:pt x="141" y="284"/>
                    </a:lnTo>
                    <a:lnTo>
                      <a:pt x="56" y="198"/>
                    </a:lnTo>
                    <a:lnTo>
                      <a:pt x="0" y="85"/>
                    </a:lnTo>
                    <a:lnTo>
                      <a:pt x="56" y="85"/>
                    </a:lnTo>
                    <a:lnTo>
                      <a:pt x="56" y="28"/>
                    </a:lnTo>
                    <a:lnTo>
                      <a:pt x="170" y="28"/>
                    </a:lnTo>
                    <a:lnTo>
                      <a:pt x="198" y="0"/>
                    </a:lnTo>
                    <a:lnTo>
                      <a:pt x="311" y="28"/>
                    </a:lnTo>
                    <a:lnTo>
                      <a:pt x="283" y="113"/>
                    </a:lnTo>
                    <a:lnTo>
                      <a:pt x="368" y="57"/>
                    </a:lnTo>
                    <a:lnTo>
                      <a:pt x="567" y="113"/>
                    </a:lnTo>
                    <a:lnTo>
                      <a:pt x="538" y="198"/>
                    </a:lnTo>
                    <a:lnTo>
                      <a:pt x="567" y="255"/>
                    </a:lnTo>
                    <a:lnTo>
                      <a:pt x="567" y="312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623" y="425"/>
                    </a:lnTo>
                    <a:lnTo>
                      <a:pt x="652" y="510"/>
                    </a:lnTo>
                    <a:lnTo>
                      <a:pt x="623" y="539"/>
                    </a:lnTo>
                    <a:lnTo>
                      <a:pt x="652" y="680"/>
                    </a:lnTo>
                    <a:lnTo>
                      <a:pt x="708" y="680"/>
                    </a:lnTo>
                    <a:lnTo>
                      <a:pt x="765" y="822"/>
                    </a:lnTo>
                    <a:lnTo>
                      <a:pt x="850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534" y="3238"/>
                <a:ext cx="567" cy="539"/>
              </a:xfrm>
              <a:custGeom>
                <a:avLst/>
                <a:gdLst>
                  <a:gd name="T0" fmla="*/ 426 w 567"/>
                  <a:gd name="T1" fmla="*/ 539 h 539"/>
                  <a:gd name="T2" fmla="*/ 312 w 567"/>
                  <a:gd name="T3" fmla="*/ 425 h 539"/>
                  <a:gd name="T4" fmla="*/ 312 w 567"/>
                  <a:gd name="T5" fmla="*/ 539 h 539"/>
                  <a:gd name="T6" fmla="*/ 227 w 567"/>
                  <a:gd name="T7" fmla="*/ 482 h 539"/>
                  <a:gd name="T8" fmla="*/ 142 w 567"/>
                  <a:gd name="T9" fmla="*/ 482 h 539"/>
                  <a:gd name="T10" fmla="*/ 85 w 567"/>
                  <a:gd name="T11" fmla="*/ 340 h 539"/>
                  <a:gd name="T12" fmla="*/ 29 w 567"/>
                  <a:gd name="T13" fmla="*/ 340 h 539"/>
                  <a:gd name="T14" fmla="*/ 0 w 567"/>
                  <a:gd name="T15" fmla="*/ 199 h 539"/>
                  <a:gd name="T16" fmla="*/ 29 w 567"/>
                  <a:gd name="T17" fmla="*/ 170 h 539"/>
                  <a:gd name="T18" fmla="*/ 0 w 567"/>
                  <a:gd name="T19" fmla="*/ 85 h 539"/>
                  <a:gd name="T20" fmla="*/ 57 w 567"/>
                  <a:gd name="T21" fmla="*/ 57 h 539"/>
                  <a:gd name="T22" fmla="*/ 114 w 567"/>
                  <a:gd name="T23" fmla="*/ 85 h 539"/>
                  <a:gd name="T24" fmla="*/ 85 w 567"/>
                  <a:gd name="T25" fmla="*/ 0 h 539"/>
                  <a:gd name="T26" fmla="*/ 114 w 567"/>
                  <a:gd name="T27" fmla="*/ 0 h 539"/>
                  <a:gd name="T28" fmla="*/ 199 w 567"/>
                  <a:gd name="T29" fmla="*/ 57 h 539"/>
                  <a:gd name="T30" fmla="*/ 397 w 567"/>
                  <a:gd name="T31" fmla="*/ 85 h 539"/>
                  <a:gd name="T32" fmla="*/ 369 w 567"/>
                  <a:gd name="T33" fmla="*/ 142 h 539"/>
                  <a:gd name="T34" fmla="*/ 482 w 567"/>
                  <a:gd name="T35" fmla="*/ 114 h 539"/>
                  <a:gd name="T36" fmla="*/ 567 w 567"/>
                  <a:gd name="T37" fmla="*/ 142 h 539"/>
                  <a:gd name="T38" fmla="*/ 426 w 567"/>
                  <a:gd name="T3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539">
                    <a:moveTo>
                      <a:pt x="426" y="539"/>
                    </a:moveTo>
                    <a:lnTo>
                      <a:pt x="312" y="425"/>
                    </a:lnTo>
                    <a:lnTo>
                      <a:pt x="312" y="53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85" y="340"/>
                    </a:lnTo>
                    <a:lnTo>
                      <a:pt x="29" y="340"/>
                    </a:lnTo>
                    <a:lnTo>
                      <a:pt x="0" y="199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114" y="85"/>
                    </a:lnTo>
                    <a:lnTo>
                      <a:pt x="85" y="0"/>
                    </a:lnTo>
                    <a:lnTo>
                      <a:pt x="114" y="0"/>
                    </a:lnTo>
                    <a:lnTo>
                      <a:pt x="199" y="57"/>
                    </a:lnTo>
                    <a:lnTo>
                      <a:pt x="397" y="85"/>
                    </a:lnTo>
                    <a:lnTo>
                      <a:pt x="369" y="142"/>
                    </a:lnTo>
                    <a:lnTo>
                      <a:pt x="482" y="114"/>
                    </a:lnTo>
                    <a:lnTo>
                      <a:pt x="567" y="142"/>
                    </a:lnTo>
                    <a:lnTo>
                      <a:pt x="426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449" y="2926"/>
                <a:ext cx="709" cy="454"/>
              </a:xfrm>
              <a:custGeom>
                <a:avLst/>
                <a:gdLst>
                  <a:gd name="T0" fmla="*/ 652 w 709"/>
                  <a:gd name="T1" fmla="*/ 454 h 454"/>
                  <a:gd name="T2" fmla="*/ 567 w 709"/>
                  <a:gd name="T3" fmla="*/ 426 h 454"/>
                  <a:gd name="T4" fmla="*/ 454 w 709"/>
                  <a:gd name="T5" fmla="*/ 454 h 454"/>
                  <a:gd name="T6" fmla="*/ 482 w 709"/>
                  <a:gd name="T7" fmla="*/ 397 h 454"/>
                  <a:gd name="T8" fmla="*/ 284 w 709"/>
                  <a:gd name="T9" fmla="*/ 369 h 454"/>
                  <a:gd name="T10" fmla="*/ 199 w 709"/>
                  <a:gd name="T11" fmla="*/ 312 h 454"/>
                  <a:gd name="T12" fmla="*/ 170 w 709"/>
                  <a:gd name="T13" fmla="*/ 312 h 454"/>
                  <a:gd name="T14" fmla="*/ 199 w 709"/>
                  <a:gd name="T15" fmla="*/ 397 h 454"/>
                  <a:gd name="T16" fmla="*/ 142 w 709"/>
                  <a:gd name="T17" fmla="*/ 369 h 454"/>
                  <a:gd name="T18" fmla="*/ 85 w 709"/>
                  <a:gd name="T19" fmla="*/ 397 h 454"/>
                  <a:gd name="T20" fmla="*/ 29 w 709"/>
                  <a:gd name="T21" fmla="*/ 369 h 454"/>
                  <a:gd name="T22" fmla="*/ 57 w 709"/>
                  <a:gd name="T23" fmla="*/ 312 h 454"/>
                  <a:gd name="T24" fmla="*/ 29 w 709"/>
                  <a:gd name="T25" fmla="*/ 284 h 454"/>
                  <a:gd name="T26" fmla="*/ 29 w 709"/>
                  <a:gd name="T27" fmla="*/ 227 h 454"/>
                  <a:gd name="T28" fmla="*/ 0 w 709"/>
                  <a:gd name="T29" fmla="*/ 170 h 454"/>
                  <a:gd name="T30" fmla="*/ 29 w 709"/>
                  <a:gd name="T31" fmla="*/ 85 h 454"/>
                  <a:gd name="T32" fmla="*/ 114 w 709"/>
                  <a:gd name="T33" fmla="*/ 57 h 454"/>
                  <a:gd name="T34" fmla="*/ 142 w 709"/>
                  <a:gd name="T35" fmla="*/ 85 h 454"/>
                  <a:gd name="T36" fmla="*/ 199 w 709"/>
                  <a:gd name="T37" fmla="*/ 29 h 454"/>
                  <a:gd name="T38" fmla="*/ 284 w 709"/>
                  <a:gd name="T39" fmla="*/ 85 h 454"/>
                  <a:gd name="T40" fmla="*/ 284 w 709"/>
                  <a:gd name="T41" fmla="*/ 142 h 454"/>
                  <a:gd name="T42" fmla="*/ 369 w 709"/>
                  <a:gd name="T43" fmla="*/ 114 h 454"/>
                  <a:gd name="T44" fmla="*/ 425 w 709"/>
                  <a:gd name="T45" fmla="*/ 57 h 454"/>
                  <a:gd name="T46" fmla="*/ 425 w 709"/>
                  <a:gd name="T47" fmla="*/ 0 h 454"/>
                  <a:gd name="T48" fmla="*/ 539 w 709"/>
                  <a:gd name="T49" fmla="*/ 0 h 454"/>
                  <a:gd name="T50" fmla="*/ 596 w 709"/>
                  <a:gd name="T51" fmla="*/ 57 h 454"/>
                  <a:gd name="T52" fmla="*/ 567 w 709"/>
                  <a:gd name="T53" fmla="*/ 114 h 454"/>
                  <a:gd name="T54" fmla="*/ 624 w 709"/>
                  <a:gd name="T55" fmla="*/ 114 h 454"/>
                  <a:gd name="T56" fmla="*/ 681 w 709"/>
                  <a:gd name="T57" fmla="*/ 85 h 454"/>
                  <a:gd name="T58" fmla="*/ 709 w 709"/>
                  <a:gd name="T59" fmla="*/ 114 h 454"/>
                  <a:gd name="T60" fmla="*/ 624 w 709"/>
                  <a:gd name="T61" fmla="*/ 341 h 454"/>
                  <a:gd name="T62" fmla="*/ 652 w 709"/>
                  <a:gd name="T63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454">
                    <a:moveTo>
                      <a:pt x="652" y="454"/>
                    </a:moveTo>
                    <a:lnTo>
                      <a:pt x="567" y="426"/>
                    </a:lnTo>
                    <a:lnTo>
                      <a:pt x="454" y="454"/>
                    </a:lnTo>
                    <a:lnTo>
                      <a:pt x="482" y="397"/>
                    </a:lnTo>
                    <a:lnTo>
                      <a:pt x="284" y="369"/>
                    </a:lnTo>
                    <a:lnTo>
                      <a:pt x="199" y="312"/>
                    </a:lnTo>
                    <a:lnTo>
                      <a:pt x="170" y="312"/>
                    </a:lnTo>
                    <a:lnTo>
                      <a:pt x="199" y="397"/>
                    </a:lnTo>
                    <a:lnTo>
                      <a:pt x="142" y="369"/>
                    </a:lnTo>
                    <a:lnTo>
                      <a:pt x="85" y="397"/>
                    </a:lnTo>
                    <a:lnTo>
                      <a:pt x="29" y="369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114" y="57"/>
                    </a:lnTo>
                    <a:lnTo>
                      <a:pt x="142" y="85"/>
                    </a:lnTo>
                    <a:lnTo>
                      <a:pt x="199" y="29"/>
                    </a:lnTo>
                    <a:lnTo>
                      <a:pt x="284" y="85"/>
                    </a:lnTo>
                    <a:lnTo>
                      <a:pt x="284" y="142"/>
                    </a:lnTo>
                    <a:lnTo>
                      <a:pt x="369" y="114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539" y="0"/>
                    </a:lnTo>
                    <a:lnTo>
                      <a:pt x="596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81" y="85"/>
                    </a:lnTo>
                    <a:lnTo>
                      <a:pt x="709" y="114"/>
                    </a:lnTo>
                    <a:lnTo>
                      <a:pt x="624" y="341"/>
                    </a:lnTo>
                    <a:lnTo>
                      <a:pt x="652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109" y="2161"/>
                <a:ext cx="1503" cy="907"/>
              </a:xfrm>
              <a:custGeom>
                <a:avLst/>
                <a:gdLst>
                  <a:gd name="T0" fmla="*/ 1049 w 1503"/>
                  <a:gd name="T1" fmla="*/ 879 h 907"/>
                  <a:gd name="T2" fmla="*/ 1021 w 1503"/>
                  <a:gd name="T3" fmla="*/ 850 h 907"/>
                  <a:gd name="T4" fmla="*/ 964 w 1503"/>
                  <a:gd name="T5" fmla="*/ 879 h 907"/>
                  <a:gd name="T6" fmla="*/ 907 w 1503"/>
                  <a:gd name="T7" fmla="*/ 879 h 907"/>
                  <a:gd name="T8" fmla="*/ 936 w 1503"/>
                  <a:gd name="T9" fmla="*/ 822 h 907"/>
                  <a:gd name="T10" fmla="*/ 879 w 1503"/>
                  <a:gd name="T11" fmla="*/ 765 h 907"/>
                  <a:gd name="T12" fmla="*/ 765 w 1503"/>
                  <a:gd name="T13" fmla="*/ 765 h 907"/>
                  <a:gd name="T14" fmla="*/ 765 w 1503"/>
                  <a:gd name="T15" fmla="*/ 822 h 907"/>
                  <a:gd name="T16" fmla="*/ 709 w 1503"/>
                  <a:gd name="T17" fmla="*/ 879 h 907"/>
                  <a:gd name="T18" fmla="*/ 624 w 1503"/>
                  <a:gd name="T19" fmla="*/ 907 h 907"/>
                  <a:gd name="T20" fmla="*/ 624 w 1503"/>
                  <a:gd name="T21" fmla="*/ 850 h 907"/>
                  <a:gd name="T22" fmla="*/ 539 w 1503"/>
                  <a:gd name="T23" fmla="*/ 794 h 907"/>
                  <a:gd name="T24" fmla="*/ 482 w 1503"/>
                  <a:gd name="T25" fmla="*/ 850 h 907"/>
                  <a:gd name="T26" fmla="*/ 454 w 1503"/>
                  <a:gd name="T27" fmla="*/ 822 h 907"/>
                  <a:gd name="T28" fmla="*/ 369 w 1503"/>
                  <a:gd name="T29" fmla="*/ 850 h 907"/>
                  <a:gd name="T30" fmla="*/ 170 w 1503"/>
                  <a:gd name="T31" fmla="*/ 794 h 907"/>
                  <a:gd name="T32" fmla="*/ 85 w 1503"/>
                  <a:gd name="T33" fmla="*/ 850 h 907"/>
                  <a:gd name="T34" fmla="*/ 113 w 1503"/>
                  <a:gd name="T35" fmla="*/ 765 h 907"/>
                  <a:gd name="T36" fmla="*/ 0 w 1503"/>
                  <a:gd name="T37" fmla="*/ 737 h 907"/>
                  <a:gd name="T38" fmla="*/ 0 w 1503"/>
                  <a:gd name="T39" fmla="*/ 680 h 907"/>
                  <a:gd name="T40" fmla="*/ 28 w 1503"/>
                  <a:gd name="T41" fmla="*/ 539 h 907"/>
                  <a:gd name="T42" fmla="*/ 113 w 1503"/>
                  <a:gd name="T43" fmla="*/ 567 h 907"/>
                  <a:gd name="T44" fmla="*/ 113 w 1503"/>
                  <a:gd name="T45" fmla="*/ 624 h 907"/>
                  <a:gd name="T46" fmla="*/ 170 w 1503"/>
                  <a:gd name="T47" fmla="*/ 624 h 907"/>
                  <a:gd name="T48" fmla="*/ 170 w 1503"/>
                  <a:gd name="T49" fmla="*/ 595 h 907"/>
                  <a:gd name="T50" fmla="*/ 227 w 1503"/>
                  <a:gd name="T51" fmla="*/ 539 h 907"/>
                  <a:gd name="T52" fmla="*/ 255 w 1503"/>
                  <a:gd name="T53" fmla="*/ 454 h 907"/>
                  <a:gd name="T54" fmla="*/ 397 w 1503"/>
                  <a:gd name="T55" fmla="*/ 454 h 907"/>
                  <a:gd name="T56" fmla="*/ 482 w 1503"/>
                  <a:gd name="T57" fmla="*/ 368 h 907"/>
                  <a:gd name="T58" fmla="*/ 510 w 1503"/>
                  <a:gd name="T59" fmla="*/ 368 h 907"/>
                  <a:gd name="T60" fmla="*/ 595 w 1503"/>
                  <a:gd name="T61" fmla="*/ 312 h 907"/>
                  <a:gd name="T62" fmla="*/ 595 w 1503"/>
                  <a:gd name="T63" fmla="*/ 198 h 907"/>
                  <a:gd name="T64" fmla="*/ 567 w 1503"/>
                  <a:gd name="T65" fmla="*/ 142 h 907"/>
                  <a:gd name="T66" fmla="*/ 680 w 1503"/>
                  <a:gd name="T67" fmla="*/ 113 h 907"/>
                  <a:gd name="T68" fmla="*/ 709 w 1503"/>
                  <a:gd name="T69" fmla="*/ 142 h 907"/>
                  <a:gd name="T70" fmla="*/ 822 w 1503"/>
                  <a:gd name="T71" fmla="*/ 170 h 907"/>
                  <a:gd name="T72" fmla="*/ 851 w 1503"/>
                  <a:gd name="T73" fmla="*/ 227 h 907"/>
                  <a:gd name="T74" fmla="*/ 907 w 1503"/>
                  <a:gd name="T75" fmla="*/ 142 h 907"/>
                  <a:gd name="T76" fmla="*/ 964 w 1503"/>
                  <a:gd name="T77" fmla="*/ 170 h 907"/>
                  <a:gd name="T78" fmla="*/ 1021 w 1503"/>
                  <a:gd name="T79" fmla="*/ 57 h 907"/>
                  <a:gd name="T80" fmla="*/ 1077 w 1503"/>
                  <a:gd name="T81" fmla="*/ 0 h 907"/>
                  <a:gd name="T82" fmla="*/ 1106 w 1503"/>
                  <a:gd name="T83" fmla="*/ 28 h 907"/>
                  <a:gd name="T84" fmla="*/ 1106 w 1503"/>
                  <a:gd name="T85" fmla="*/ 85 h 907"/>
                  <a:gd name="T86" fmla="*/ 1162 w 1503"/>
                  <a:gd name="T87" fmla="*/ 57 h 907"/>
                  <a:gd name="T88" fmla="*/ 1247 w 1503"/>
                  <a:gd name="T89" fmla="*/ 85 h 907"/>
                  <a:gd name="T90" fmla="*/ 1332 w 1503"/>
                  <a:gd name="T91" fmla="*/ 57 h 907"/>
                  <a:gd name="T92" fmla="*/ 1304 w 1503"/>
                  <a:gd name="T93" fmla="*/ 142 h 907"/>
                  <a:gd name="T94" fmla="*/ 1389 w 1503"/>
                  <a:gd name="T95" fmla="*/ 113 h 907"/>
                  <a:gd name="T96" fmla="*/ 1389 w 1503"/>
                  <a:gd name="T97" fmla="*/ 170 h 907"/>
                  <a:gd name="T98" fmla="*/ 1446 w 1503"/>
                  <a:gd name="T99" fmla="*/ 170 h 907"/>
                  <a:gd name="T100" fmla="*/ 1389 w 1503"/>
                  <a:gd name="T101" fmla="*/ 255 h 907"/>
                  <a:gd name="T102" fmla="*/ 1474 w 1503"/>
                  <a:gd name="T103" fmla="*/ 227 h 907"/>
                  <a:gd name="T104" fmla="*/ 1503 w 1503"/>
                  <a:gd name="T105" fmla="*/ 255 h 907"/>
                  <a:gd name="T106" fmla="*/ 1361 w 1503"/>
                  <a:gd name="T107" fmla="*/ 340 h 907"/>
                  <a:gd name="T108" fmla="*/ 1304 w 1503"/>
                  <a:gd name="T109" fmla="*/ 340 h 907"/>
                  <a:gd name="T110" fmla="*/ 1219 w 1503"/>
                  <a:gd name="T111" fmla="*/ 482 h 907"/>
                  <a:gd name="T112" fmla="*/ 1219 w 1503"/>
                  <a:gd name="T113" fmla="*/ 567 h 907"/>
                  <a:gd name="T114" fmla="*/ 1191 w 1503"/>
                  <a:gd name="T115" fmla="*/ 595 h 907"/>
                  <a:gd name="T116" fmla="*/ 1219 w 1503"/>
                  <a:gd name="T117" fmla="*/ 680 h 907"/>
                  <a:gd name="T118" fmla="*/ 1134 w 1503"/>
                  <a:gd name="T119" fmla="*/ 709 h 907"/>
                  <a:gd name="T120" fmla="*/ 1049 w 1503"/>
                  <a:gd name="T121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3" h="907">
                    <a:moveTo>
                      <a:pt x="1049" y="879"/>
                    </a:moveTo>
                    <a:lnTo>
                      <a:pt x="1021" y="850"/>
                    </a:lnTo>
                    <a:lnTo>
                      <a:pt x="964" y="879"/>
                    </a:lnTo>
                    <a:lnTo>
                      <a:pt x="907" y="879"/>
                    </a:lnTo>
                    <a:lnTo>
                      <a:pt x="936" y="822"/>
                    </a:lnTo>
                    <a:lnTo>
                      <a:pt x="879" y="765"/>
                    </a:lnTo>
                    <a:lnTo>
                      <a:pt x="765" y="765"/>
                    </a:lnTo>
                    <a:lnTo>
                      <a:pt x="765" y="822"/>
                    </a:lnTo>
                    <a:lnTo>
                      <a:pt x="709" y="879"/>
                    </a:lnTo>
                    <a:lnTo>
                      <a:pt x="624" y="907"/>
                    </a:lnTo>
                    <a:lnTo>
                      <a:pt x="624" y="850"/>
                    </a:lnTo>
                    <a:lnTo>
                      <a:pt x="539" y="794"/>
                    </a:lnTo>
                    <a:lnTo>
                      <a:pt x="482" y="850"/>
                    </a:lnTo>
                    <a:lnTo>
                      <a:pt x="454" y="822"/>
                    </a:lnTo>
                    <a:lnTo>
                      <a:pt x="369" y="850"/>
                    </a:lnTo>
                    <a:lnTo>
                      <a:pt x="170" y="794"/>
                    </a:lnTo>
                    <a:lnTo>
                      <a:pt x="85" y="850"/>
                    </a:lnTo>
                    <a:lnTo>
                      <a:pt x="113" y="765"/>
                    </a:lnTo>
                    <a:lnTo>
                      <a:pt x="0" y="737"/>
                    </a:lnTo>
                    <a:lnTo>
                      <a:pt x="0" y="680"/>
                    </a:lnTo>
                    <a:lnTo>
                      <a:pt x="28" y="539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95"/>
                    </a:lnTo>
                    <a:lnTo>
                      <a:pt x="227" y="539"/>
                    </a:lnTo>
                    <a:lnTo>
                      <a:pt x="255" y="454"/>
                    </a:lnTo>
                    <a:lnTo>
                      <a:pt x="397" y="454"/>
                    </a:lnTo>
                    <a:lnTo>
                      <a:pt x="482" y="368"/>
                    </a:lnTo>
                    <a:lnTo>
                      <a:pt x="510" y="368"/>
                    </a:lnTo>
                    <a:lnTo>
                      <a:pt x="595" y="312"/>
                    </a:lnTo>
                    <a:lnTo>
                      <a:pt x="595" y="198"/>
                    </a:lnTo>
                    <a:lnTo>
                      <a:pt x="567" y="142"/>
                    </a:lnTo>
                    <a:lnTo>
                      <a:pt x="680" y="113"/>
                    </a:lnTo>
                    <a:lnTo>
                      <a:pt x="709" y="142"/>
                    </a:lnTo>
                    <a:lnTo>
                      <a:pt x="822" y="170"/>
                    </a:lnTo>
                    <a:lnTo>
                      <a:pt x="851" y="227"/>
                    </a:lnTo>
                    <a:lnTo>
                      <a:pt x="907" y="142"/>
                    </a:lnTo>
                    <a:lnTo>
                      <a:pt x="964" y="170"/>
                    </a:lnTo>
                    <a:lnTo>
                      <a:pt x="1021" y="57"/>
                    </a:lnTo>
                    <a:lnTo>
                      <a:pt x="1077" y="0"/>
                    </a:lnTo>
                    <a:lnTo>
                      <a:pt x="1106" y="28"/>
                    </a:lnTo>
                    <a:lnTo>
                      <a:pt x="1106" y="85"/>
                    </a:lnTo>
                    <a:lnTo>
                      <a:pt x="1162" y="57"/>
                    </a:lnTo>
                    <a:lnTo>
                      <a:pt x="1247" y="85"/>
                    </a:lnTo>
                    <a:lnTo>
                      <a:pt x="1332" y="57"/>
                    </a:lnTo>
                    <a:lnTo>
                      <a:pt x="1304" y="142"/>
                    </a:lnTo>
                    <a:lnTo>
                      <a:pt x="1389" y="113"/>
                    </a:lnTo>
                    <a:lnTo>
                      <a:pt x="1389" y="170"/>
                    </a:lnTo>
                    <a:lnTo>
                      <a:pt x="1446" y="170"/>
                    </a:lnTo>
                    <a:lnTo>
                      <a:pt x="1389" y="255"/>
                    </a:lnTo>
                    <a:lnTo>
                      <a:pt x="1474" y="227"/>
                    </a:lnTo>
                    <a:lnTo>
                      <a:pt x="1503" y="255"/>
                    </a:lnTo>
                    <a:lnTo>
                      <a:pt x="1361" y="340"/>
                    </a:lnTo>
                    <a:lnTo>
                      <a:pt x="1304" y="340"/>
                    </a:lnTo>
                    <a:lnTo>
                      <a:pt x="1219" y="482"/>
                    </a:lnTo>
                    <a:lnTo>
                      <a:pt x="1219" y="567"/>
                    </a:lnTo>
                    <a:lnTo>
                      <a:pt x="1191" y="595"/>
                    </a:lnTo>
                    <a:lnTo>
                      <a:pt x="1219" y="680"/>
                    </a:lnTo>
                    <a:lnTo>
                      <a:pt x="1134" y="709"/>
                    </a:lnTo>
                    <a:lnTo>
                      <a:pt x="1049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789" y="1792"/>
                <a:ext cx="964" cy="596"/>
              </a:xfrm>
              <a:custGeom>
                <a:avLst/>
                <a:gdLst>
                  <a:gd name="T0" fmla="*/ 114 w 964"/>
                  <a:gd name="T1" fmla="*/ 57 h 596"/>
                  <a:gd name="T2" fmla="*/ 57 w 964"/>
                  <a:gd name="T3" fmla="*/ 114 h 596"/>
                  <a:gd name="T4" fmla="*/ 114 w 964"/>
                  <a:gd name="T5" fmla="*/ 170 h 596"/>
                  <a:gd name="T6" fmla="*/ 85 w 964"/>
                  <a:gd name="T7" fmla="*/ 199 h 596"/>
                  <a:gd name="T8" fmla="*/ 142 w 964"/>
                  <a:gd name="T9" fmla="*/ 284 h 596"/>
                  <a:gd name="T10" fmla="*/ 29 w 964"/>
                  <a:gd name="T11" fmla="*/ 341 h 596"/>
                  <a:gd name="T12" fmla="*/ 57 w 964"/>
                  <a:gd name="T13" fmla="*/ 369 h 596"/>
                  <a:gd name="T14" fmla="*/ 0 w 964"/>
                  <a:gd name="T15" fmla="*/ 397 h 596"/>
                  <a:gd name="T16" fmla="*/ 57 w 964"/>
                  <a:gd name="T17" fmla="*/ 454 h 596"/>
                  <a:gd name="T18" fmla="*/ 0 w 964"/>
                  <a:gd name="T19" fmla="*/ 482 h 596"/>
                  <a:gd name="T20" fmla="*/ 29 w 964"/>
                  <a:gd name="T21" fmla="*/ 511 h 596"/>
                  <a:gd name="T22" fmla="*/ 142 w 964"/>
                  <a:gd name="T23" fmla="*/ 539 h 596"/>
                  <a:gd name="T24" fmla="*/ 171 w 964"/>
                  <a:gd name="T25" fmla="*/ 596 h 596"/>
                  <a:gd name="T26" fmla="*/ 227 w 964"/>
                  <a:gd name="T27" fmla="*/ 511 h 596"/>
                  <a:gd name="T28" fmla="*/ 284 w 964"/>
                  <a:gd name="T29" fmla="*/ 539 h 596"/>
                  <a:gd name="T30" fmla="*/ 341 w 964"/>
                  <a:gd name="T31" fmla="*/ 426 h 596"/>
                  <a:gd name="T32" fmla="*/ 397 w 964"/>
                  <a:gd name="T33" fmla="*/ 369 h 596"/>
                  <a:gd name="T34" fmla="*/ 426 w 964"/>
                  <a:gd name="T35" fmla="*/ 397 h 596"/>
                  <a:gd name="T36" fmla="*/ 426 w 964"/>
                  <a:gd name="T37" fmla="*/ 454 h 596"/>
                  <a:gd name="T38" fmla="*/ 482 w 964"/>
                  <a:gd name="T39" fmla="*/ 426 h 596"/>
                  <a:gd name="T40" fmla="*/ 567 w 964"/>
                  <a:gd name="T41" fmla="*/ 454 h 596"/>
                  <a:gd name="T42" fmla="*/ 652 w 964"/>
                  <a:gd name="T43" fmla="*/ 426 h 596"/>
                  <a:gd name="T44" fmla="*/ 624 w 964"/>
                  <a:gd name="T45" fmla="*/ 397 h 596"/>
                  <a:gd name="T46" fmla="*/ 652 w 964"/>
                  <a:gd name="T47" fmla="*/ 341 h 596"/>
                  <a:gd name="T48" fmla="*/ 652 w 964"/>
                  <a:gd name="T49" fmla="*/ 369 h 596"/>
                  <a:gd name="T50" fmla="*/ 709 w 964"/>
                  <a:gd name="T51" fmla="*/ 341 h 596"/>
                  <a:gd name="T52" fmla="*/ 766 w 964"/>
                  <a:gd name="T53" fmla="*/ 397 h 596"/>
                  <a:gd name="T54" fmla="*/ 823 w 964"/>
                  <a:gd name="T55" fmla="*/ 397 h 596"/>
                  <a:gd name="T56" fmla="*/ 964 w 964"/>
                  <a:gd name="T57" fmla="*/ 312 h 596"/>
                  <a:gd name="T58" fmla="*/ 936 w 964"/>
                  <a:gd name="T59" fmla="*/ 284 h 596"/>
                  <a:gd name="T60" fmla="*/ 794 w 964"/>
                  <a:gd name="T61" fmla="*/ 284 h 596"/>
                  <a:gd name="T62" fmla="*/ 766 w 964"/>
                  <a:gd name="T63" fmla="*/ 284 h 596"/>
                  <a:gd name="T64" fmla="*/ 709 w 964"/>
                  <a:gd name="T65" fmla="*/ 256 h 596"/>
                  <a:gd name="T66" fmla="*/ 681 w 964"/>
                  <a:gd name="T67" fmla="*/ 199 h 596"/>
                  <a:gd name="T68" fmla="*/ 539 w 964"/>
                  <a:gd name="T69" fmla="*/ 142 h 596"/>
                  <a:gd name="T70" fmla="*/ 482 w 964"/>
                  <a:gd name="T71" fmla="*/ 170 h 596"/>
                  <a:gd name="T72" fmla="*/ 454 w 964"/>
                  <a:gd name="T73" fmla="*/ 114 h 596"/>
                  <a:gd name="T74" fmla="*/ 426 w 964"/>
                  <a:gd name="T75" fmla="*/ 85 h 596"/>
                  <a:gd name="T76" fmla="*/ 369 w 964"/>
                  <a:gd name="T77" fmla="*/ 142 h 596"/>
                  <a:gd name="T78" fmla="*/ 312 w 964"/>
                  <a:gd name="T79" fmla="*/ 85 h 596"/>
                  <a:gd name="T80" fmla="*/ 369 w 964"/>
                  <a:gd name="T81" fmla="*/ 0 h 596"/>
                  <a:gd name="T82" fmla="*/ 256 w 964"/>
                  <a:gd name="T83" fmla="*/ 29 h 596"/>
                  <a:gd name="T84" fmla="*/ 256 w 964"/>
                  <a:gd name="T85" fmla="*/ 57 h 596"/>
                  <a:gd name="T86" fmla="*/ 199 w 964"/>
                  <a:gd name="T87" fmla="*/ 85 h 596"/>
                  <a:gd name="T88" fmla="*/ 114 w 964"/>
                  <a:gd name="T89" fmla="*/ 5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596">
                    <a:moveTo>
                      <a:pt x="114" y="57"/>
                    </a:moveTo>
                    <a:lnTo>
                      <a:pt x="57" y="114"/>
                    </a:lnTo>
                    <a:lnTo>
                      <a:pt x="114" y="170"/>
                    </a:lnTo>
                    <a:lnTo>
                      <a:pt x="85" y="199"/>
                    </a:lnTo>
                    <a:lnTo>
                      <a:pt x="142" y="284"/>
                    </a:lnTo>
                    <a:lnTo>
                      <a:pt x="29" y="341"/>
                    </a:lnTo>
                    <a:lnTo>
                      <a:pt x="57" y="369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29" y="511"/>
                    </a:lnTo>
                    <a:lnTo>
                      <a:pt x="142" y="539"/>
                    </a:lnTo>
                    <a:lnTo>
                      <a:pt x="171" y="596"/>
                    </a:lnTo>
                    <a:lnTo>
                      <a:pt x="227" y="511"/>
                    </a:lnTo>
                    <a:lnTo>
                      <a:pt x="284" y="539"/>
                    </a:lnTo>
                    <a:lnTo>
                      <a:pt x="341" y="426"/>
                    </a:lnTo>
                    <a:lnTo>
                      <a:pt x="397" y="369"/>
                    </a:lnTo>
                    <a:lnTo>
                      <a:pt x="426" y="397"/>
                    </a:lnTo>
                    <a:lnTo>
                      <a:pt x="426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652" y="426"/>
                    </a:lnTo>
                    <a:lnTo>
                      <a:pt x="624" y="397"/>
                    </a:lnTo>
                    <a:lnTo>
                      <a:pt x="652" y="341"/>
                    </a:lnTo>
                    <a:lnTo>
                      <a:pt x="652" y="369"/>
                    </a:lnTo>
                    <a:lnTo>
                      <a:pt x="709" y="341"/>
                    </a:lnTo>
                    <a:lnTo>
                      <a:pt x="766" y="397"/>
                    </a:lnTo>
                    <a:lnTo>
                      <a:pt x="823" y="397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794" y="284"/>
                    </a:lnTo>
                    <a:lnTo>
                      <a:pt x="766" y="284"/>
                    </a:lnTo>
                    <a:lnTo>
                      <a:pt x="709" y="256"/>
                    </a:lnTo>
                    <a:lnTo>
                      <a:pt x="681" y="199"/>
                    </a:lnTo>
                    <a:lnTo>
                      <a:pt x="539" y="142"/>
                    </a:lnTo>
                    <a:lnTo>
                      <a:pt x="482" y="170"/>
                    </a:lnTo>
                    <a:lnTo>
                      <a:pt x="454" y="114"/>
                    </a:lnTo>
                    <a:lnTo>
                      <a:pt x="426" y="85"/>
                    </a:lnTo>
                    <a:lnTo>
                      <a:pt x="369" y="142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256" y="29"/>
                    </a:lnTo>
                    <a:lnTo>
                      <a:pt x="256" y="57"/>
                    </a:lnTo>
                    <a:lnTo>
                      <a:pt x="199" y="85"/>
                    </a:lnTo>
                    <a:lnTo>
                      <a:pt x="114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06" y="347"/>
                <a:ext cx="1899" cy="1729"/>
              </a:xfrm>
              <a:custGeom>
                <a:avLst/>
                <a:gdLst>
                  <a:gd name="T0" fmla="*/ 1049 w 1899"/>
                  <a:gd name="T1" fmla="*/ 1729 h 1729"/>
                  <a:gd name="T2" fmla="*/ 964 w 1899"/>
                  <a:gd name="T3" fmla="*/ 1644 h 1729"/>
                  <a:gd name="T4" fmla="*/ 765 w 1899"/>
                  <a:gd name="T5" fmla="*/ 1615 h 1729"/>
                  <a:gd name="T6" fmla="*/ 709 w 1899"/>
                  <a:gd name="T7" fmla="*/ 1530 h 1729"/>
                  <a:gd name="T8" fmla="*/ 595 w 1899"/>
                  <a:gd name="T9" fmla="*/ 1530 h 1729"/>
                  <a:gd name="T10" fmla="*/ 539 w 1899"/>
                  <a:gd name="T11" fmla="*/ 1474 h 1729"/>
                  <a:gd name="T12" fmla="*/ 482 w 1899"/>
                  <a:gd name="T13" fmla="*/ 1530 h 1729"/>
                  <a:gd name="T14" fmla="*/ 198 w 1899"/>
                  <a:gd name="T15" fmla="*/ 1360 h 1729"/>
                  <a:gd name="T16" fmla="*/ 57 w 1899"/>
                  <a:gd name="T17" fmla="*/ 1275 h 1729"/>
                  <a:gd name="T18" fmla="*/ 0 w 1899"/>
                  <a:gd name="T19" fmla="*/ 1048 h 1729"/>
                  <a:gd name="T20" fmla="*/ 85 w 1899"/>
                  <a:gd name="T21" fmla="*/ 708 h 1729"/>
                  <a:gd name="T22" fmla="*/ 227 w 1899"/>
                  <a:gd name="T23" fmla="*/ 510 h 1729"/>
                  <a:gd name="T24" fmla="*/ 198 w 1899"/>
                  <a:gd name="T25" fmla="*/ 368 h 1729"/>
                  <a:gd name="T26" fmla="*/ 340 w 1899"/>
                  <a:gd name="T27" fmla="*/ 311 h 1729"/>
                  <a:gd name="T28" fmla="*/ 567 w 1899"/>
                  <a:gd name="T29" fmla="*/ 425 h 1729"/>
                  <a:gd name="T30" fmla="*/ 1021 w 1899"/>
                  <a:gd name="T31" fmla="*/ 368 h 1729"/>
                  <a:gd name="T32" fmla="*/ 1162 w 1899"/>
                  <a:gd name="T33" fmla="*/ 255 h 1729"/>
                  <a:gd name="T34" fmla="*/ 1247 w 1899"/>
                  <a:gd name="T35" fmla="*/ 28 h 1729"/>
                  <a:gd name="T36" fmla="*/ 1474 w 1899"/>
                  <a:gd name="T37" fmla="*/ 28 h 1729"/>
                  <a:gd name="T38" fmla="*/ 1616 w 1899"/>
                  <a:gd name="T39" fmla="*/ 28 h 1729"/>
                  <a:gd name="T40" fmla="*/ 1786 w 1899"/>
                  <a:gd name="T41" fmla="*/ 113 h 1729"/>
                  <a:gd name="T42" fmla="*/ 1701 w 1899"/>
                  <a:gd name="T43" fmla="*/ 311 h 1729"/>
                  <a:gd name="T44" fmla="*/ 1899 w 1899"/>
                  <a:gd name="T45" fmla="*/ 453 h 1729"/>
                  <a:gd name="T46" fmla="*/ 1843 w 1899"/>
                  <a:gd name="T47" fmla="*/ 623 h 1729"/>
                  <a:gd name="T48" fmla="*/ 1701 w 1899"/>
                  <a:gd name="T49" fmla="*/ 623 h 1729"/>
                  <a:gd name="T50" fmla="*/ 1729 w 1899"/>
                  <a:gd name="T51" fmla="*/ 765 h 1729"/>
                  <a:gd name="T52" fmla="*/ 1588 w 1899"/>
                  <a:gd name="T53" fmla="*/ 737 h 1729"/>
                  <a:gd name="T54" fmla="*/ 1502 w 1899"/>
                  <a:gd name="T55" fmla="*/ 907 h 1729"/>
                  <a:gd name="T56" fmla="*/ 1389 w 1899"/>
                  <a:gd name="T57" fmla="*/ 935 h 1729"/>
                  <a:gd name="T58" fmla="*/ 1361 w 1899"/>
                  <a:gd name="T59" fmla="*/ 992 h 1729"/>
                  <a:gd name="T60" fmla="*/ 1361 w 1899"/>
                  <a:gd name="T61" fmla="*/ 1190 h 1729"/>
                  <a:gd name="T62" fmla="*/ 1162 w 1899"/>
                  <a:gd name="T63" fmla="*/ 1247 h 1729"/>
                  <a:gd name="T64" fmla="*/ 1049 w 1899"/>
                  <a:gd name="T65" fmla="*/ 1644 h 1729"/>
                  <a:gd name="T66" fmla="*/ 1191 w 1899"/>
                  <a:gd name="T67" fmla="*/ 1615 h 1729"/>
                  <a:gd name="T68" fmla="*/ 1219 w 1899"/>
                  <a:gd name="T69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99" h="1729">
                    <a:moveTo>
                      <a:pt x="1219" y="1729"/>
                    </a:moveTo>
                    <a:lnTo>
                      <a:pt x="1049" y="1729"/>
                    </a:lnTo>
                    <a:lnTo>
                      <a:pt x="992" y="1701"/>
                    </a:lnTo>
                    <a:lnTo>
                      <a:pt x="964" y="1644"/>
                    </a:lnTo>
                    <a:lnTo>
                      <a:pt x="822" y="1587"/>
                    </a:lnTo>
                    <a:lnTo>
                      <a:pt x="765" y="1615"/>
                    </a:lnTo>
                    <a:lnTo>
                      <a:pt x="737" y="1559"/>
                    </a:lnTo>
                    <a:lnTo>
                      <a:pt x="709" y="1530"/>
                    </a:lnTo>
                    <a:lnTo>
                      <a:pt x="652" y="1587"/>
                    </a:lnTo>
                    <a:lnTo>
                      <a:pt x="595" y="1530"/>
                    </a:lnTo>
                    <a:lnTo>
                      <a:pt x="652" y="1445"/>
                    </a:lnTo>
                    <a:lnTo>
                      <a:pt x="539" y="1474"/>
                    </a:lnTo>
                    <a:lnTo>
                      <a:pt x="539" y="1502"/>
                    </a:lnTo>
                    <a:lnTo>
                      <a:pt x="482" y="1530"/>
                    </a:lnTo>
                    <a:lnTo>
                      <a:pt x="397" y="1502"/>
                    </a:lnTo>
                    <a:lnTo>
                      <a:pt x="198" y="1360"/>
                    </a:lnTo>
                    <a:lnTo>
                      <a:pt x="0" y="1417"/>
                    </a:lnTo>
                    <a:lnTo>
                      <a:pt x="57" y="1275"/>
                    </a:lnTo>
                    <a:lnTo>
                      <a:pt x="85" y="1077"/>
                    </a:lnTo>
                    <a:lnTo>
                      <a:pt x="0" y="1048"/>
                    </a:lnTo>
                    <a:lnTo>
                      <a:pt x="28" y="822"/>
                    </a:lnTo>
                    <a:lnTo>
                      <a:pt x="85" y="708"/>
                    </a:lnTo>
                    <a:lnTo>
                      <a:pt x="198" y="680"/>
                    </a:lnTo>
                    <a:lnTo>
                      <a:pt x="227" y="510"/>
                    </a:lnTo>
                    <a:lnTo>
                      <a:pt x="255" y="481"/>
                    </a:lnTo>
                    <a:lnTo>
                      <a:pt x="198" y="368"/>
                    </a:lnTo>
                    <a:lnTo>
                      <a:pt x="227" y="311"/>
                    </a:lnTo>
                    <a:lnTo>
                      <a:pt x="340" y="311"/>
                    </a:lnTo>
                    <a:lnTo>
                      <a:pt x="454" y="396"/>
                    </a:lnTo>
                    <a:lnTo>
                      <a:pt x="567" y="425"/>
                    </a:lnTo>
                    <a:lnTo>
                      <a:pt x="652" y="311"/>
                    </a:lnTo>
                    <a:lnTo>
                      <a:pt x="1021" y="368"/>
                    </a:lnTo>
                    <a:lnTo>
                      <a:pt x="1162" y="340"/>
                    </a:lnTo>
                    <a:lnTo>
                      <a:pt x="1162" y="255"/>
                    </a:lnTo>
                    <a:lnTo>
                      <a:pt x="1247" y="198"/>
                    </a:lnTo>
                    <a:lnTo>
                      <a:pt x="1247" y="28"/>
                    </a:lnTo>
                    <a:lnTo>
                      <a:pt x="1389" y="0"/>
                    </a:lnTo>
                    <a:lnTo>
                      <a:pt x="1474" y="28"/>
                    </a:lnTo>
                    <a:lnTo>
                      <a:pt x="1502" y="85"/>
                    </a:lnTo>
                    <a:lnTo>
                      <a:pt x="1616" y="28"/>
                    </a:lnTo>
                    <a:lnTo>
                      <a:pt x="1673" y="85"/>
                    </a:lnTo>
                    <a:lnTo>
                      <a:pt x="1786" y="113"/>
                    </a:lnTo>
                    <a:lnTo>
                      <a:pt x="1786" y="198"/>
                    </a:lnTo>
                    <a:lnTo>
                      <a:pt x="1701" y="311"/>
                    </a:lnTo>
                    <a:lnTo>
                      <a:pt x="1758" y="510"/>
                    </a:lnTo>
                    <a:lnTo>
                      <a:pt x="1899" y="453"/>
                    </a:lnTo>
                    <a:lnTo>
                      <a:pt x="1814" y="567"/>
                    </a:lnTo>
                    <a:lnTo>
                      <a:pt x="1843" y="623"/>
                    </a:lnTo>
                    <a:lnTo>
                      <a:pt x="1729" y="595"/>
                    </a:lnTo>
                    <a:lnTo>
                      <a:pt x="1701" y="623"/>
                    </a:lnTo>
                    <a:lnTo>
                      <a:pt x="1786" y="680"/>
                    </a:lnTo>
                    <a:lnTo>
                      <a:pt x="1729" y="765"/>
                    </a:lnTo>
                    <a:lnTo>
                      <a:pt x="1616" y="680"/>
                    </a:lnTo>
                    <a:lnTo>
                      <a:pt x="1588" y="737"/>
                    </a:lnTo>
                    <a:lnTo>
                      <a:pt x="1531" y="793"/>
                    </a:lnTo>
                    <a:lnTo>
                      <a:pt x="1502" y="907"/>
                    </a:lnTo>
                    <a:lnTo>
                      <a:pt x="1446" y="850"/>
                    </a:lnTo>
                    <a:lnTo>
                      <a:pt x="1389" y="935"/>
                    </a:lnTo>
                    <a:lnTo>
                      <a:pt x="1417" y="963"/>
                    </a:lnTo>
                    <a:lnTo>
                      <a:pt x="1361" y="992"/>
                    </a:lnTo>
                    <a:lnTo>
                      <a:pt x="1417" y="992"/>
                    </a:lnTo>
                    <a:lnTo>
                      <a:pt x="1361" y="1190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49" y="1445"/>
                    </a:lnTo>
                    <a:lnTo>
                      <a:pt x="1049" y="1644"/>
                    </a:lnTo>
                    <a:lnTo>
                      <a:pt x="1134" y="1615"/>
                    </a:lnTo>
                    <a:lnTo>
                      <a:pt x="1191" y="1615"/>
                    </a:lnTo>
                    <a:lnTo>
                      <a:pt x="1162" y="1672"/>
                    </a:lnTo>
                    <a:lnTo>
                      <a:pt x="1219" y="1701"/>
                    </a:lnTo>
                    <a:lnTo>
                      <a:pt x="1219" y="17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5065" y="1140"/>
                <a:ext cx="142" cy="142"/>
              </a:xfrm>
              <a:custGeom>
                <a:avLst/>
                <a:gdLst>
                  <a:gd name="T0" fmla="*/ 57 w 142"/>
                  <a:gd name="T1" fmla="*/ 0 h 142"/>
                  <a:gd name="T2" fmla="*/ 0 w 142"/>
                  <a:gd name="T3" fmla="*/ 57 h 142"/>
                  <a:gd name="T4" fmla="*/ 29 w 142"/>
                  <a:gd name="T5" fmla="*/ 142 h 142"/>
                  <a:gd name="T6" fmla="*/ 85 w 142"/>
                  <a:gd name="T7" fmla="*/ 142 h 142"/>
                  <a:gd name="T8" fmla="*/ 142 w 142"/>
                  <a:gd name="T9" fmla="*/ 85 h 142"/>
                  <a:gd name="T10" fmla="*/ 142 w 142"/>
                  <a:gd name="T11" fmla="*/ 29 h 142"/>
                  <a:gd name="T12" fmla="*/ 85 w 142"/>
                  <a:gd name="T13" fmla="*/ 57 h 142"/>
                  <a:gd name="T14" fmla="*/ 85 w 142"/>
                  <a:gd name="T15" fmla="*/ 0 h 142"/>
                  <a:gd name="T16" fmla="*/ 57 w 142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57" y="0"/>
                    </a:moveTo>
                    <a:lnTo>
                      <a:pt x="0" y="57"/>
                    </a:lnTo>
                    <a:lnTo>
                      <a:pt x="29" y="142"/>
                    </a:lnTo>
                    <a:lnTo>
                      <a:pt x="85" y="142"/>
                    </a:lnTo>
                    <a:lnTo>
                      <a:pt x="142" y="85"/>
                    </a:lnTo>
                    <a:lnTo>
                      <a:pt x="142" y="29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542" y="1339"/>
                <a:ext cx="879" cy="907"/>
              </a:xfrm>
              <a:custGeom>
                <a:avLst/>
                <a:gdLst>
                  <a:gd name="T0" fmla="*/ 0 w 879"/>
                  <a:gd name="T1" fmla="*/ 255 h 907"/>
                  <a:gd name="T2" fmla="*/ 0 w 879"/>
                  <a:gd name="T3" fmla="*/ 340 h 907"/>
                  <a:gd name="T4" fmla="*/ 57 w 879"/>
                  <a:gd name="T5" fmla="*/ 368 h 907"/>
                  <a:gd name="T6" fmla="*/ 0 w 879"/>
                  <a:gd name="T7" fmla="*/ 453 h 907"/>
                  <a:gd name="T8" fmla="*/ 57 w 879"/>
                  <a:gd name="T9" fmla="*/ 567 h 907"/>
                  <a:gd name="T10" fmla="*/ 113 w 879"/>
                  <a:gd name="T11" fmla="*/ 567 h 907"/>
                  <a:gd name="T12" fmla="*/ 170 w 879"/>
                  <a:gd name="T13" fmla="*/ 595 h 907"/>
                  <a:gd name="T14" fmla="*/ 284 w 879"/>
                  <a:gd name="T15" fmla="*/ 595 h 907"/>
                  <a:gd name="T16" fmla="*/ 312 w 879"/>
                  <a:gd name="T17" fmla="*/ 680 h 907"/>
                  <a:gd name="T18" fmla="*/ 397 w 879"/>
                  <a:gd name="T19" fmla="*/ 680 h 907"/>
                  <a:gd name="T20" fmla="*/ 454 w 879"/>
                  <a:gd name="T21" fmla="*/ 709 h 907"/>
                  <a:gd name="T22" fmla="*/ 567 w 879"/>
                  <a:gd name="T23" fmla="*/ 652 h 907"/>
                  <a:gd name="T24" fmla="*/ 567 w 879"/>
                  <a:gd name="T25" fmla="*/ 709 h 907"/>
                  <a:gd name="T26" fmla="*/ 595 w 879"/>
                  <a:gd name="T27" fmla="*/ 680 h 907"/>
                  <a:gd name="T28" fmla="*/ 652 w 879"/>
                  <a:gd name="T29" fmla="*/ 709 h 907"/>
                  <a:gd name="T30" fmla="*/ 680 w 879"/>
                  <a:gd name="T31" fmla="*/ 765 h 907"/>
                  <a:gd name="T32" fmla="*/ 765 w 879"/>
                  <a:gd name="T33" fmla="*/ 765 h 907"/>
                  <a:gd name="T34" fmla="*/ 709 w 879"/>
                  <a:gd name="T35" fmla="*/ 850 h 907"/>
                  <a:gd name="T36" fmla="*/ 737 w 879"/>
                  <a:gd name="T37" fmla="*/ 907 h 907"/>
                  <a:gd name="T38" fmla="*/ 879 w 879"/>
                  <a:gd name="T39" fmla="*/ 765 h 907"/>
                  <a:gd name="T40" fmla="*/ 851 w 879"/>
                  <a:gd name="T41" fmla="*/ 709 h 907"/>
                  <a:gd name="T42" fmla="*/ 794 w 879"/>
                  <a:gd name="T43" fmla="*/ 680 h 907"/>
                  <a:gd name="T44" fmla="*/ 794 w 879"/>
                  <a:gd name="T45" fmla="*/ 567 h 907"/>
                  <a:gd name="T46" fmla="*/ 737 w 879"/>
                  <a:gd name="T47" fmla="*/ 510 h 907"/>
                  <a:gd name="T48" fmla="*/ 680 w 879"/>
                  <a:gd name="T49" fmla="*/ 510 h 907"/>
                  <a:gd name="T50" fmla="*/ 680 w 879"/>
                  <a:gd name="T51" fmla="*/ 397 h 907"/>
                  <a:gd name="T52" fmla="*/ 652 w 879"/>
                  <a:gd name="T53" fmla="*/ 170 h 907"/>
                  <a:gd name="T54" fmla="*/ 567 w 879"/>
                  <a:gd name="T55" fmla="*/ 142 h 907"/>
                  <a:gd name="T56" fmla="*/ 510 w 879"/>
                  <a:gd name="T57" fmla="*/ 170 h 907"/>
                  <a:gd name="T58" fmla="*/ 425 w 879"/>
                  <a:gd name="T59" fmla="*/ 56 h 907"/>
                  <a:gd name="T60" fmla="*/ 255 w 879"/>
                  <a:gd name="T61" fmla="*/ 0 h 907"/>
                  <a:gd name="T62" fmla="*/ 199 w 879"/>
                  <a:gd name="T63" fmla="*/ 142 h 907"/>
                  <a:gd name="T64" fmla="*/ 113 w 879"/>
                  <a:gd name="T65" fmla="*/ 255 h 907"/>
                  <a:gd name="T66" fmla="*/ 85 w 879"/>
                  <a:gd name="T67" fmla="*/ 227 h 907"/>
                  <a:gd name="T68" fmla="*/ 0 w 879"/>
                  <a:gd name="T69" fmla="*/ 25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9" h="907">
                    <a:moveTo>
                      <a:pt x="0" y="255"/>
                    </a:moveTo>
                    <a:lnTo>
                      <a:pt x="0" y="340"/>
                    </a:lnTo>
                    <a:lnTo>
                      <a:pt x="57" y="368"/>
                    </a:lnTo>
                    <a:lnTo>
                      <a:pt x="0" y="453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70" y="595"/>
                    </a:lnTo>
                    <a:lnTo>
                      <a:pt x="284" y="595"/>
                    </a:lnTo>
                    <a:lnTo>
                      <a:pt x="312" y="680"/>
                    </a:lnTo>
                    <a:lnTo>
                      <a:pt x="397" y="680"/>
                    </a:lnTo>
                    <a:lnTo>
                      <a:pt x="454" y="709"/>
                    </a:lnTo>
                    <a:lnTo>
                      <a:pt x="567" y="652"/>
                    </a:lnTo>
                    <a:lnTo>
                      <a:pt x="567" y="709"/>
                    </a:lnTo>
                    <a:lnTo>
                      <a:pt x="595" y="680"/>
                    </a:lnTo>
                    <a:lnTo>
                      <a:pt x="652" y="709"/>
                    </a:lnTo>
                    <a:lnTo>
                      <a:pt x="680" y="765"/>
                    </a:lnTo>
                    <a:lnTo>
                      <a:pt x="765" y="765"/>
                    </a:lnTo>
                    <a:lnTo>
                      <a:pt x="709" y="850"/>
                    </a:lnTo>
                    <a:lnTo>
                      <a:pt x="737" y="907"/>
                    </a:lnTo>
                    <a:lnTo>
                      <a:pt x="879" y="765"/>
                    </a:lnTo>
                    <a:lnTo>
                      <a:pt x="851" y="709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52" y="170"/>
                    </a:lnTo>
                    <a:lnTo>
                      <a:pt x="567" y="142"/>
                    </a:lnTo>
                    <a:lnTo>
                      <a:pt x="510" y="170"/>
                    </a:lnTo>
                    <a:lnTo>
                      <a:pt x="425" y="56"/>
                    </a:lnTo>
                    <a:lnTo>
                      <a:pt x="255" y="0"/>
                    </a:lnTo>
                    <a:lnTo>
                      <a:pt x="199" y="142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967" y="347"/>
                <a:ext cx="879" cy="1417"/>
              </a:xfrm>
              <a:custGeom>
                <a:avLst/>
                <a:gdLst>
                  <a:gd name="T0" fmla="*/ 0 w 879"/>
                  <a:gd name="T1" fmla="*/ 1048 h 1417"/>
                  <a:gd name="T2" fmla="*/ 85 w 879"/>
                  <a:gd name="T3" fmla="*/ 1162 h 1417"/>
                  <a:gd name="T4" fmla="*/ 142 w 879"/>
                  <a:gd name="T5" fmla="*/ 1134 h 1417"/>
                  <a:gd name="T6" fmla="*/ 227 w 879"/>
                  <a:gd name="T7" fmla="*/ 1162 h 1417"/>
                  <a:gd name="T8" fmla="*/ 255 w 879"/>
                  <a:gd name="T9" fmla="*/ 1389 h 1417"/>
                  <a:gd name="T10" fmla="*/ 340 w 879"/>
                  <a:gd name="T11" fmla="*/ 1389 h 1417"/>
                  <a:gd name="T12" fmla="*/ 369 w 879"/>
                  <a:gd name="T13" fmla="*/ 1332 h 1417"/>
                  <a:gd name="T14" fmla="*/ 426 w 879"/>
                  <a:gd name="T15" fmla="*/ 1389 h 1417"/>
                  <a:gd name="T16" fmla="*/ 482 w 879"/>
                  <a:gd name="T17" fmla="*/ 1360 h 1417"/>
                  <a:gd name="T18" fmla="*/ 539 w 879"/>
                  <a:gd name="T19" fmla="*/ 1417 h 1417"/>
                  <a:gd name="T20" fmla="*/ 596 w 879"/>
                  <a:gd name="T21" fmla="*/ 1275 h 1417"/>
                  <a:gd name="T22" fmla="*/ 624 w 879"/>
                  <a:gd name="T23" fmla="*/ 1077 h 1417"/>
                  <a:gd name="T24" fmla="*/ 539 w 879"/>
                  <a:gd name="T25" fmla="*/ 1048 h 1417"/>
                  <a:gd name="T26" fmla="*/ 567 w 879"/>
                  <a:gd name="T27" fmla="*/ 822 h 1417"/>
                  <a:gd name="T28" fmla="*/ 624 w 879"/>
                  <a:gd name="T29" fmla="*/ 708 h 1417"/>
                  <a:gd name="T30" fmla="*/ 737 w 879"/>
                  <a:gd name="T31" fmla="*/ 680 h 1417"/>
                  <a:gd name="T32" fmla="*/ 766 w 879"/>
                  <a:gd name="T33" fmla="*/ 510 h 1417"/>
                  <a:gd name="T34" fmla="*/ 794 w 879"/>
                  <a:gd name="T35" fmla="*/ 481 h 1417"/>
                  <a:gd name="T36" fmla="*/ 737 w 879"/>
                  <a:gd name="T37" fmla="*/ 368 h 1417"/>
                  <a:gd name="T38" fmla="*/ 766 w 879"/>
                  <a:gd name="T39" fmla="*/ 311 h 1417"/>
                  <a:gd name="T40" fmla="*/ 851 w 879"/>
                  <a:gd name="T41" fmla="*/ 311 h 1417"/>
                  <a:gd name="T42" fmla="*/ 879 w 879"/>
                  <a:gd name="T43" fmla="*/ 198 h 1417"/>
                  <a:gd name="T44" fmla="*/ 766 w 879"/>
                  <a:gd name="T45" fmla="*/ 113 h 1417"/>
                  <a:gd name="T46" fmla="*/ 709 w 879"/>
                  <a:gd name="T47" fmla="*/ 0 h 1417"/>
                  <a:gd name="T48" fmla="*/ 624 w 879"/>
                  <a:gd name="T49" fmla="*/ 56 h 1417"/>
                  <a:gd name="T50" fmla="*/ 539 w 879"/>
                  <a:gd name="T51" fmla="*/ 28 h 1417"/>
                  <a:gd name="T52" fmla="*/ 511 w 879"/>
                  <a:gd name="T53" fmla="*/ 85 h 1417"/>
                  <a:gd name="T54" fmla="*/ 482 w 879"/>
                  <a:gd name="T55" fmla="*/ 113 h 1417"/>
                  <a:gd name="T56" fmla="*/ 397 w 879"/>
                  <a:gd name="T57" fmla="*/ 396 h 1417"/>
                  <a:gd name="T58" fmla="*/ 397 w 879"/>
                  <a:gd name="T59" fmla="*/ 481 h 1417"/>
                  <a:gd name="T60" fmla="*/ 227 w 879"/>
                  <a:gd name="T61" fmla="*/ 623 h 1417"/>
                  <a:gd name="T62" fmla="*/ 227 w 879"/>
                  <a:gd name="T63" fmla="*/ 680 h 1417"/>
                  <a:gd name="T64" fmla="*/ 114 w 879"/>
                  <a:gd name="T65" fmla="*/ 708 h 1417"/>
                  <a:gd name="T66" fmla="*/ 57 w 879"/>
                  <a:gd name="T67" fmla="*/ 652 h 1417"/>
                  <a:gd name="T68" fmla="*/ 57 w 879"/>
                  <a:gd name="T69" fmla="*/ 737 h 1417"/>
                  <a:gd name="T70" fmla="*/ 85 w 879"/>
                  <a:gd name="T71" fmla="*/ 793 h 1417"/>
                  <a:gd name="T72" fmla="*/ 0 w 879"/>
                  <a:gd name="T73" fmla="*/ 1048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9" h="1417">
                    <a:moveTo>
                      <a:pt x="0" y="1048"/>
                    </a:moveTo>
                    <a:lnTo>
                      <a:pt x="85" y="1162"/>
                    </a:lnTo>
                    <a:lnTo>
                      <a:pt x="142" y="1134"/>
                    </a:lnTo>
                    <a:lnTo>
                      <a:pt x="227" y="1162"/>
                    </a:lnTo>
                    <a:lnTo>
                      <a:pt x="255" y="1389"/>
                    </a:lnTo>
                    <a:lnTo>
                      <a:pt x="340" y="1389"/>
                    </a:lnTo>
                    <a:lnTo>
                      <a:pt x="369" y="1332"/>
                    </a:lnTo>
                    <a:lnTo>
                      <a:pt x="426" y="1389"/>
                    </a:lnTo>
                    <a:lnTo>
                      <a:pt x="482" y="1360"/>
                    </a:lnTo>
                    <a:lnTo>
                      <a:pt x="539" y="1417"/>
                    </a:lnTo>
                    <a:lnTo>
                      <a:pt x="596" y="1275"/>
                    </a:lnTo>
                    <a:lnTo>
                      <a:pt x="624" y="1077"/>
                    </a:lnTo>
                    <a:lnTo>
                      <a:pt x="539" y="1048"/>
                    </a:lnTo>
                    <a:lnTo>
                      <a:pt x="567" y="822"/>
                    </a:lnTo>
                    <a:lnTo>
                      <a:pt x="624" y="708"/>
                    </a:lnTo>
                    <a:lnTo>
                      <a:pt x="737" y="680"/>
                    </a:lnTo>
                    <a:lnTo>
                      <a:pt x="766" y="510"/>
                    </a:lnTo>
                    <a:lnTo>
                      <a:pt x="794" y="481"/>
                    </a:lnTo>
                    <a:lnTo>
                      <a:pt x="737" y="368"/>
                    </a:lnTo>
                    <a:lnTo>
                      <a:pt x="766" y="311"/>
                    </a:lnTo>
                    <a:lnTo>
                      <a:pt x="851" y="311"/>
                    </a:lnTo>
                    <a:lnTo>
                      <a:pt x="879" y="198"/>
                    </a:lnTo>
                    <a:lnTo>
                      <a:pt x="766" y="113"/>
                    </a:lnTo>
                    <a:lnTo>
                      <a:pt x="709" y="0"/>
                    </a:lnTo>
                    <a:lnTo>
                      <a:pt x="624" y="56"/>
                    </a:lnTo>
                    <a:lnTo>
                      <a:pt x="539" y="28"/>
                    </a:lnTo>
                    <a:lnTo>
                      <a:pt x="511" y="85"/>
                    </a:lnTo>
                    <a:lnTo>
                      <a:pt x="482" y="113"/>
                    </a:lnTo>
                    <a:lnTo>
                      <a:pt x="397" y="396"/>
                    </a:lnTo>
                    <a:lnTo>
                      <a:pt x="397" y="481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114" y="708"/>
                    </a:lnTo>
                    <a:lnTo>
                      <a:pt x="57" y="652"/>
                    </a:lnTo>
                    <a:lnTo>
                      <a:pt x="57" y="737"/>
                    </a:lnTo>
                    <a:lnTo>
                      <a:pt x="85" y="793"/>
                    </a:lnTo>
                    <a:lnTo>
                      <a:pt x="0" y="104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2627" y="375"/>
                <a:ext cx="822" cy="1020"/>
              </a:xfrm>
              <a:custGeom>
                <a:avLst/>
                <a:gdLst>
                  <a:gd name="T0" fmla="*/ 170 w 822"/>
                  <a:gd name="T1" fmla="*/ 964 h 1020"/>
                  <a:gd name="T2" fmla="*/ 170 w 822"/>
                  <a:gd name="T3" fmla="*/ 822 h 1020"/>
                  <a:gd name="T4" fmla="*/ 85 w 822"/>
                  <a:gd name="T5" fmla="*/ 794 h 1020"/>
                  <a:gd name="T6" fmla="*/ 57 w 822"/>
                  <a:gd name="T7" fmla="*/ 794 h 1020"/>
                  <a:gd name="T8" fmla="*/ 0 w 822"/>
                  <a:gd name="T9" fmla="*/ 737 h 1020"/>
                  <a:gd name="T10" fmla="*/ 57 w 822"/>
                  <a:gd name="T11" fmla="*/ 709 h 1020"/>
                  <a:gd name="T12" fmla="*/ 0 w 822"/>
                  <a:gd name="T13" fmla="*/ 624 h 1020"/>
                  <a:gd name="T14" fmla="*/ 114 w 822"/>
                  <a:gd name="T15" fmla="*/ 539 h 1020"/>
                  <a:gd name="T16" fmla="*/ 114 w 822"/>
                  <a:gd name="T17" fmla="*/ 482 h 1020"/>
                  <a:gd name="T18" fmla="*/ 28 w 822"/>
                  <a:gd name="T19" fmla="*/ 425 h 1020"/>
                  <a:gd name="T20" fmla="*/ 28 w 822"/>
                  <a:gd name="T21" fmla="*/ 368 h 1020"/>
                  <a:gd name="T22" fmla="*/ 85 w 822"/>
                  <a:gd name="T23" fmla="*/ 312 h 1020"/>
                  <a:gd name="T24" fmla="*/ 28 w 822"/>
                  <a:gd name="T25" fmla="*/ 255 h 1020"/>
                  <a:gd name="T26" fmla="*/ 170 w 822"/>
                  <a:gd name="T27" fmla="*/ 0 h 1020"/>
                  <a:gd name="T28" fmla="*/ 312 w 822"/>
                  <a:gd name="T29" fmla="*/ 0 h 1020"/>
                  <a:gd name="T30" fmla="*/ 454 w 822"/>
                  <a:gd name="T31" fmla="*/ 0 h 1020"/>
                  <a:gd name="T32" fmla="*/ 510 w 822"/>
                  <a:gd name="T33" fmla="*/ 28 h 1020"/>
                  <a:gd name="T34" fmla="*/ 510 w 822"/>
                  <a:gd name="T35" fmla="*/ 113 h 1020"/>
                  <a:gd name="T36" fmla="*/ 567 w 822"/>
                  <a:gd name="T37" fmla="*/ 142 h 1020"/>
                  <a:gd name="T38" fmla="*/ 822 w 822"/>
                  <a:gd name="T39" fmla="*/ 85 h 1020"/>
                  <a:gd name="T40" fmla="*/ 737 w 822"/>
                  <a:gd name="T41" fmla="*/ 368 h 1020"/>
                  <a:gd name="T42" fmla="*/ 737 w 822"/>
                  <a:gd name="T43" fmla="*/ 453 h 1020"/>
                  <a:gd name="T44" fmla="*/ 567 w 822"/>
                  <a:gd name="T45" fmla="*/ 595 h 1020"/>
                  <a:gd name="T46" fmla="*/ 567 w 822"/>
                  <a:gd name="T47" fmla="*/ 652 h 1020"/>
                  <a:gd name="T48" fmla="*/ 454 w 822"/>
                  <a:gd name="T49" fmla="*/ 680 h 1020"/>
                  <a:gd name="T50" fmla="*/ 397 w 822"/>
                  <a:gd name="T51" fmla="*/ 624 h 1020"/>
                  <a:gd name="T52" fmla="*/ 397 w 822"/>
                  <a:gd name="T53" fmla="*/ 709 h 1020"/>
                  <a:gd name="T54" fmla="*/ 425 w 822"/>
                  <a:gd name="T55" fmla="*/ 765 h 1020"/>
                  <a:gd name="T56" fmla="*/ 340 w 822"/>
                  <a:gd name="T57" fmla="*/ 1020 h 1020"/>
                  <a:gd name="T58" fmla="*/ 170 w 822"/>
                  <a:gd name="T59" fmla="*/ 964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2" h="1020">
                    <a:moveTo>
                      <a:pt x="170" y="964"/>
                    </a:moveTo>
                    <a:lnTo>
                      <a:pt x="170" y="822"/>
                    </a:lnTo>
                    <a:lnTo>
                      <a:pt x="85" y="794"/>
                    </a:lnTo>
                    <a:lnTo>
                      <a:pt x="57" y="794"/>
                    </a:lnTo>
                    <a:lnTo>
                      <a:pt x="0" y="737"/>
                    </a:lnTo>
                    <a:lnTo>
                      <a:pt x="57" y="709"/>
                    </a:lnTo>
                    <a:lnTo>
                      <a:pt x="0" y="624"/>
                    </a:lnTo>
                    <a:lnTo>
                      <a:pt x="114" y="539"/>
                    </a:lnTo>
                    <a:lnTo>
                      <a:pt x="114" y="482"/>
                    </a:lnTo>
                    <a:lnTo>
                      <a:pt x="28" y="425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170" y="0"/>
                    </a:lnTo>
                    <a:lnTo>
                      <a:pt x="312" y="0"/>
                    </a:lnTo>
                    <a:lnTo>
                      <a:pt x="454" y="0"/>
                    </a:lnTo>
                    <a:lnTo>
                      <a:pt x="510" y="28"/>
                    </a:lnTo>
                    <a:lnTo>
                      <a:pt x="510" y="113"/>
                    </a:lnTo>
                    <a:lnTo>
                      <a:pt x="567" y="142"/>
                    </a:lnTo>
                    <a:lnTo>
                      <a:pt x="822" y="85"/>
                    </a:lnTo>
                    <a:lnTo>
                      <a:pt x="737" y="368"/>
                    </a:lnTo>
                    <a:lnTo>
                      <a:pt x="737" y="453"/>
                    </a:lnTo>
                    <a:lnTo>
                      <a:pt x="567" y="595"/>
                    </a:lnTo>
                    <a:lnTo>
                      <a:pt x="567" y="652"/>
                    </a:lnTo>
                    <a:lnTo>
                      <a:pt x="454" y="680"/>
                    </a:lnTo>
                    <a:lnTo>
                      <a:pt x="397" y="624"/>
                    </a:lnTo>
                    <a:lnTo>
                      <a:pt x="397" y="709"/>
                    </a:lnTo>
                    <a:lnTo>
                      <a:pt x="425" y="765"/>
                    </a:lnTo>
                    <a:lnTo>
                      <a:pt x="340" y="1020"/>
                    </a:lnTo>
                    <a:lnTo>
                      <a:pt x="170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2088" y="800"/>
                <a:ext cx="709" cy="964"/>
              </a:xfrm>
              <a:custGeom>
                <a:avLst/>
                <a:gdLst>
                  <a:gd name="T0" fmla="*/ 567 w 709"/>
                  <a:gd name="T1" fmla="*/ 0 h 964"/>
                  <a:gd name="T2" fmla="*/ 369 w 709"/>
                  <a:gd name="T3" fmla="*/ 142 h 964"/>
                  <a:gd name="T4" fmla="*/ 312 w 709"/>
                  <a:gd name="T5" fmla="*/ 284 h 964"/>
                  <a:gd name="T6" fmla="*/ 312 w 709"/>
                  <a:gd name="T7" fmla="*/ 369 h 964"/>
                  <a:gd name="T8" fmla="*/ 284 w 709"/>
                  <a:gd name="T9" fmla="*/ 425 h 964"/>
                  <a:gd name="T10" fmla="*/ 256 w 709"/>
                  <a:gd name="T11" fmla="*/ 340 h 964"/>
                  <a:gd name="T12" fmla="*/ 199 w 709"/>
                  <a:gd name="T13" fmla="*/ 340 h 964"/>
                  <a:gd name="T14" fmla="*/ 57 w 709"/>
                  <a:gd name="T15" fmla="*/ 539 h 964"/>
                  <a:gd name="T16" fmla="*/ 57 w 709"/>
                  <a:gd name="T17" fmla="*/ 709 h 964"/>
                  <a:gd name="T18" fmla="*/ 0 w 709"/>
                  <a:gd name="T19" fmla="*/ 851 h 964"/>
                  <a:gd name="T20" fmla="*/ 57 w 709"/>
                  <a:gd name="T21" fmla="*/ 936 h 964"/>
                  <a:gd name="T22" fmla="*/ 114 w 709"/>
                  <a:gd name="T23" fmla="*/ 964 h 964"/>
                  <a:gd name="T24" fmla="*/ 171 w 709"/>
                  <a:gd name="T25" fmla="*/ 936 h 964"/>
                  <a:gd name="T26" fmla="*/ 256 w 709"/>
                  <a:gd name="T27" fmla="*/ 936 h 964"/>
                  <a:gd name="T28" fmla="*/ 312 w 709"/>
                  <a:gd name="T29" fmla="*/ 851 h 964"/>
                  <a:gd name="T30" fmla="*/ 312 w 709"/>
                  <a:gd name="T31" fmla="*/ 737 h 964"/>
                  <a:gd name="T32" fmla="*/ 426 w 709"/>
                  <a:gd name="T33" fmla="*/ 737 h 964"/>
                  <a:gd name="T34" fmla="*/ 454 w 709"/>
                  <a:gd name="T35" fmla="*/ 794 h 964"/>
                  <a:gd name="T36" fmla="*/ 539 w 709"/>
                  <a:gd name="T37" fmla="*/ 766 h 964"/>
                  <a:gd name="T38" fmla="*/ 567 w 709"/>
                  <a:gd name="T39" fmla="*/ 794 h 964"/>
                  <a:gd name="T40" fmla="*/ 653 w 709"/>
                  <a:gd name="T41" fmla="*/ 681 h 964"/>
                  <a:gd name="T42" fmla="*/ 709 w 709"/>
                  <a:gd name="T43" fmla="*/ 539 h 964"/>
                  <a:gd name="T44" fmla="*/ 709 w 709"/>
                  <a:gd name="T45" fmla="*/ 397 h 964"/>
                  <a:gd name="T46" fmla="*/ 624 w 709"/>
                  <a:gd name="T47" fmla="*/ 369 h 964"/>
                  <a:gd name="T48" fmla="*/ 596 w 709"/>
                  <a:gd name="T49" fmla="*/ 369 h 964"/>
                  <a:gd name="T50" fmla="*/ 539 w 709"/>
                  <a:gd name="T51" fmla="*/ 312 h 964"/>
                  <a:gd name="T52" fmla="*/ 596 w 709"/>
                  <a:gd name="T53" fmla="*/ 284 h 964"/>
                  <a:gd name="T54" fmla="*/ 539 w 709"/>
                  <a:gd name="T55" fmla="*/ 199 h 964"/>
                  <a:gd name="T56" fmla="*/ 653 w 709"/>
                  <a:gd name="T57" fmla="*/ 114 h 964"/>
                  <a:gd name="T58" fmla="*/ 653 w 709"/>
                  <a:gd name="T59" fmla="*/ 57 h 964"/>
                  <a:gd name="T60" fmla="*/ 567 w 709"/>
                  <a:gd name="T61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09" h="964">
                    <a:moveTo>
                      <a:pt x="567" y="0"/>
                    </a:moveTo>
                    <a:lnTo>
                      <a:pt x="369" y="142"/>
                    </a:lnTo>
                    <a:lnTo>
                      <a:pt x="312" y="284"/>
                    </a:lnTo>
                    <a:lnTo>
                      <a:pt x="312" y="369"/>
                    </a:lnTo>
                    <a:lnTo>
                      <a:pt x="284" y="425"/>
                    </a:lnTo>
                    <a:lnTo>
                      <a:pt x="256" y="340"/>
                    </a:lnTo>
                    <a:lnTo>
                      <a:pt x="199" y="340"/>
                    </a:lnTo>
                    <a:lnTo>
                      <a:pt x="57" y="539"/>
                    </a:lnTo>
                    <a:lnTo>
                      <a:pt x="57" y="709"/>
                    </a:lnTo>
                    <a:lnTo>
                      <a:pt x="0" y="851"/>
                    </a:lnTo>
                    <a:lnTo>
                      <a:pt x="57" y="936"/>
                    </a:lnTo>
                    <a:lnTo>
                      <a:pt x="114" y="964"/>
                    </a:lnTo>
                    <a:lnTo>
                      <a:pt x="171" y="936"/>
                    </a:lnTo>
                    <a:lnTo>
                      <a:pt x="256" y="936"/>
                    </a:lnTo>
                    <a:lnTo>
                      <a:pt x="312" y="851"/>
                    </a:lnTo>
                    <a:lnTo>
                      <a:pt x="312" y="737"/>
                    </a:lnTo>
                    <a:lnTo>
                      <a:pt x="426" y="737"/>
                    </a:lnTo>
                    <a:lnTo>
                      <a:pt x="454" y="794"/>
                    </a:lnTo>
                    <a:lnTo>
                      <a:pt x="539" y="766"/>
                    </a:lnTo>
                    <a:lnTo>
                      <a:pt x="567" y="794"/>
                    </a:lnTo>
                    <a:lnTo>
                      <a:pt x="653" y="681"/>
                    </a:lnTo>
                    <a:lnTo>
                      <a:pt x="709" y="539"/>
                    </a:lnTo>
                    <a:lnTo>
                      <a:pt x="709" y="397"/>
                    </a:lnTo>
                    <a:lnTo>
                      <a:pt x="624" y="369"/>
                    </a:lnTo>
                    <a:lnTo>
                      <a:pt x="596" y="369"/>
                    </a:lnTo>
                    <a:lnTo>
                      <a:pt x="539" y="312"/>
                    </a:lnTo>
                    <a:lnTo>
                      <a:pt x="596" y="284"/>
                    </a:lnTo>
                    <a:lnTo>
                      <a:pt x="539" y="199"/>
                    </a:lnTo>
                    <a:lnTo>
                      <a:pt x="653" y="114"/>
                    </a:lnTo>
                    <a:lnTo>
                      <a:pt x="653" y="57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923939" y="1075373"/>
              <a:ext cx="6276523" cy="10363365"/>
              <a:chOff x="923939" y="1075373"/>
              <a:chExt cx="6276523" cy="10363365"/>
            </a:xfrm>
          </p:grpSpPr>
          <p:sp>
            <p:nvSpPr>
              <p:cNvPr id="47" name="正方形/長方形 46"/>
              <p:cNvSpPr/>
              <p:nvPr/>
            </p:nvSpPr>
            <p:spPr>
              <a:xfrm>
                <a:off x="4646833" y="806144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宮崎市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2618227" y="84018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都城市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457951" y="18164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延岡市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3436258" y="1984400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五ヶ瀬町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4784890" y="166114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日之影町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320660" y="107537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高千穂町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649198" y="370775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202427" y="34099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椎葉村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258926" y="262016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諸塚村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767828" y="48498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都農町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6190584" y="316641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門川町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706488" y="543400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川南町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935538" y="525303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木城町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219714" y="5278427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西米良村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5391709" y="6462889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新富町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819328" y="602345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高鍋町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737769" y="6850063"/>
                <a:ext cx="556563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413635" y="679563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国富町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2133820" y="7705725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高原町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519927" y="921543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三股町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923939" y="6682404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えびの市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510307" y="591025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西都市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070414" y="1112757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串間市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5880100" y="404890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日向市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2527740" y="672574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小林市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458494" y="981713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66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0400" y="546100"/>
            <a:ext cx="7920038" cy="11706225"/>
            <a:chOff x="660400" y="546100"/>
            <a:chExt cx="7920038" cy="11706225"/>
          </a:xfrm>
        </p:grpSpPr>
        <p:grpSp>
          <p:nvGrpSpPr>
            <p:cNvPr id="16673" name="Group 289"/>
            <p:cNvGrpSpPr>
              <a:grpSpLocks/>
            </p:cNvGrpSpPr>
            <p:nvPr/>
          </p:nvGrpSpPr>
          <p:grpSpPr bwMode="auto">
            <a:xfrm>
              <a:off x="660400" y="546100"/>
              <a:ext cx="7920038" cy="11706225"/>
              <a:chOff x="416" y="344"/>
              <a:chExt cx="4989" cy="7374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2344" y="6357"/>
                <a:ext cx="964" cy="1361"/>
              </a:xfrm>
              <a:custGeom>
                <a:avLst/>
                <a:gdLst>
                  <a:gd name="T0" fmla="*/ 850 w 964"/>
                  <a:gd name="T1" fmla="*/ 1361 h 1361"/>
                  <a:gd name="T2" fmla="*/ 680 w 964"/>
                  <a:gd name="T3" fmla="*/ 1361 h 1361"/>
                  <a:gd name="T4" fmla="*/ 680 w 964"/>
                  <a:gd name="T5" fmla="*/ 1247 h 1361"/>
                  <a:gd name="T6" fmla="*/ 510 w 964"/>
                  <a:gd name="T7" fmla="*/ 1247 h 1361"/>
                  <a:gd name="T8" fmla="*/ 510 w 964"/>
                  <a:gd name="T9" fmla="*/ 1304 h 1361"/>
                  <a:gd name="T10" fmla="*/ 340 w 964"/>
                  <a:gd name="T11" fmla="*/ 1304 h 1361"/>
                  <a:gd name="T12" fmla="*/ 340 w 964"/>
                  <a:gd name="T13" fmla="*/ 1190 h 1361"/>
                  <a:gd name="T14" fmla="*/ 283 w 964"/>
                  <a:gd name="T15" fmla="*/ 1190 h 1361"/>
                  <a:gd name="T16" fmla="*/ 283 w 964"/>
                  <a:gd name="T17" fmla="*/ 1134 h 1361"/>
                  <a:gd name="T18" fmla="*/ 340 w 964"/>
                  <a:gd name="T19" fmla="*/ 1134 h 1361"/>
                  <a:gd name="T20" fmla="*/ 340 w 964"/>
                  <a:gd name="T21" fmla="*/ 1020 h 1361"/>
                  <a:gd name="T22" fmla="*/ 226 w 964"/>
                  <a:gd name="T23" fmla="*/ 1020 h 1361"/>
                  <a:gd name="T24" fmla="*/ 226 w 964"/>
                  <a:gd name="T25" fmla="*/ 907 h 1361"/>
                  <a:gd name="T26" fmla="*/ 0 w 964"/>
                  <a:gd name="T27" fmla="*/ 907 h 1361"/>
                  <a:gd name="T28" fmla="*/ 0 w 964"/>
                  <a:gd name="T29" fmla="*/ 623 h 1361"/>
                  <a:gd name="T30" fmla="*/ 170 w 964"/>
                  <a:gd name="T31" fmla="*/ 623 h 1361"/>
                  <a:gd name="T32" fmla="*/ 170 w 964"/>
                  <a:gd name="T33" fmla="*/ 453 h 1361"/>
                  <a:gd name="T34" fmla="*/ 113 w 964"/>
                  <a:gd name="T35" fmla="*/ 453 h 1361"/>
                  <a:gd name="T36" fmla="*/ 113 w 964"/>
                  <a:gd name="T37" fmla="*/ 340 h 1361"/>
                  <a:gd name="T38" fmla="*/ 170 w 964"/>
                  <a:gd name="T39" fmla="*/ 340 h 1361"/>
                  <a:gd name="T40" fmla="*/ 170 w 964"/>
                  <a:gd name="T41" fmla="*/ 227 h 1361"/>
                  <a:gd name="T42" fmla="*/ 113 w 964"/>
                  <a:gd name="T43" fmla="*/ 227 h 1361"/>
                  <a:gd name="T44" fmla="*/ 113 w 964"/>
                  <a:gd name="T45" fmla="*/ 56 h 1361"/>
                  <a:gd name="T46" fmla="*/ 170 w 964"/>
                  <a:gd name="T47" fmla="*/ 56 h 1361"/>
                  <a:gd name="T48" fmla="*/ 170 w 964"/>
                  <a:gd name="T49" fmla="*/ 0 h 1361"/>
                  <a:gd name="T50" fmla="*/ 226 w 964"/>
                  <a:gd name="T51" fmla="*/ 0 h 1361"/>
                  <a:gd name="T52" fmla="*/ 226 w 964"/>
                  <a:gd name="T53" fmla="*/ 56 h 1361"/>
                  <a:gd name="T54" fmla="*/ 340 w 964"/>
                  <a:gd name="T55" fmla="*/ 56 h 1361"/>
                  <a:gd name="T56" fmla="*/ 340 w 964"/>
                  <a:gd name="T57" fmla="*/ 113 h 1361"/>
                  <a:gd name="T58" fmla="*/ 396 w 964"/>
                  <a:gd name="T59" fmla="*/ 113 h 1361"/>
                  <a:gd name="T60" fmla="*/ 396 w 964"/>
                  <a:gd name="T61" fmla="*/ 283 h 1361"/>
                  <a:gd name="T62" fmla="*/ 510 w 964"/>
                  <a:gd name="T63" fmla="*/ 283 h 1361"/>
                  <a:gd name="T64" fmla="*/ 510 w 964"/>
                  <a:gd name="T65" fmla="*/ 340 h 1361"/>
                  <a:gd name="T66" fmla="*/ 453 w 964"/>
                  <a:gd name="T67" fmla="*/ 340 h 1361"/>
                  <a:gd name="T68" fmla="*/ 453 w 964"/>
                  <a:gd name="T69" fmla="*/ 397 h 1361"/>
                  <a:gd name="T70" fmla="*/ 510 w 964"/>
                  <a:gd name="T71" fmla="*/ 397 h 1361"/>
                  <a:gd name="T72" fmla="*/ 510 w 964"/>
                  <a:gd name="T73" fmla="*/ 510 h 1361"/>
                  <a:gd name="T74" fmla="*/ 567 w 964"/>
                  <a:gd name="T75" fmla="*/ 510 h 1361"/>
                  <a:gd name="T76" fmla="*/ 567 w 964"/>
                  <a:gd name="T77" fmla="*/ 680 h 1361"/>
                  <a:gd name="T78" fmla="*/ 737 w 964"/>
                  <a:gd name="T79" fmla="*/ 680 h 1361"/>
                  <a:gd name="T80" fmla="*/ 737 w 964"/>
                  <a:gd name="T81" fmla="*/ 737 h 1361"/>
                  <a:gd name="T82" fmla="*/ 964 w 964"/>
                  <a:gd name="T83" fmla="*/ 737 h 1361"/>
                  <a:gd name="T84" fmla="*/ 964 w 964"/>
                  <a:gd name="T85" fmla="*/ 794 h 1361"/>
                  <a:gd name="T86" fmla="*/ 850 w 964"/>
                  <a:gd name="T87" fmla="*/ 794 h 1361"/>
                  <a:gd name="T88" fmla="*/ 850 w 964"/>
                  <a:gd name="T89" fmla="*/ 850 h 1361"/>
                  <a:gd name="T90" fmla="*/ 850 w 964"/>
                  <a:gd name="T91" fmla="*/ 907 h 1361"/>
                  <a:gd name="T92" fmla="*/ 907 w 964"/>
                  <a:gd name="T93" fmla="*/ 907 h 1361"/>
                  <a:gd name="T94" fmla="*/ 907 w 964"/>
                  <a:gd name="T95" fmla="*/ 1077 h 1361"/>
                  <a:gd name="T96" fmla="*/ 793 w 964"/>
                  <a:gd name="T97" fmla="*/ 1077 h 1361"/>
                  <a:gd name="T98" fmla="*/ 793 w 964"/>
                  <a:gd name="T99" fmla="*/ 1190 h 1361"/>
                  <a:gd name="T100" fmla="*/ 737 w 964"/>
                  <a:gd name="T101" fmla="*/ 1190 h 1361"/>
                  <a:gd name="T102" fmla="*/ 737 w 964"/>
                  <a:gd name="T103" fmla="*/ 1247 h 1361"/>
                  <a:gd name="T104" fmla="*/ 793 w 964"/>
                  <a:gd name="T105" fmla="*/ 1247 h 1361"/>
                  <a:gd name="T106" fmla="*/ 793 w 964"/>
                  <a:gd name="T107" fmla="*/ 1304 h 1361"/>
                  <a:gd name="T108" fmla="*/ 850 w 964"/>
                  <a:gd name="T109" fmla="*/ 1304 h 1361"/>
                  <a:gd name="T110" fmla="*/ 850 w 964"/>
                  <a:gd name="T11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4" h="1361">
                    <a:moveTo>
                      <a:pt x="850" y="1361"/>
                    </a:moveTo>
                    <a:lnTo>
                      <a:pt x="680" y="1361"/>
                    </a:lnTo>
                    <a:lnTo>
                      <a:pt x="680" y="1247"/>
                    </a:lnTo>
                    <a:lnTo>
                      <a:pt x="510" y="1247"/>
                    </a:lnTo>
                    <a:lnTo>
                      <a:pt x="510" y="1304"/>
                    </a:lnTo>
                    <a:lnTo>
                      <a:pt x="340" y="1304"/>
                    </a:lnTo>
                    <a:lnTo>
                      <a:pt x="340" y="1190"/>
                    </a:lnTo>
                    <a:lnTo>
                      <a:pt x="283" y="1190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226" y="1020"/>
                    </a:lnTo>
                    <a:lnTo>
                      <a:pt x="226" y="907"/>
                    </a:lnTo>
                    <a:lnTo>
                      <a:pt x="0" y="907"/>
                    </a:lnTo>
                    <a:lnTo>
                      <a:pt x="0" y="623"/>
                    </a:lnTo>
                    <a:lnTo>
                      <a:pt x="170" y="623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6" y="0"/>
                    </a:lnTo>
                    <a:lnTo>
                      <a:pt x="226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396" y="283"/>
                    </a:lnTo>
                    <a:lnTo>
                      <a:pt x="510" y="28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850" y="794"/>
                    </a:lnTo>
                    <a:lnTo>
                      <a:pt x="850" y="850"/>
                    </a:lnTo>
                    <a:lnTo>
                      <a:pt x="850" y="907"/>
                    </a:lnTo>
                    <a:lnTo>
                      <a:pt x="907" y="907"/>
                    </a:lnTo>
                    <a:lnTo>
                      <a:pt x="907" y="1077"/>
                    </a:lnTo>
                    <a:lnTo>
                      <a:pt x="793" y="1077"/>
                    </a:lnTo>
                    <a:lnTo>
                      <a:pt x="793" y="1190"/>
                    </a:lnTo>
                    <a:lnTo>
                      <a:pt x="737" y="1190"/>
                    </a:lnTo>
                    <a:lnTo>
                      <a:pt x="737" y="1247"/>
                    </a:lnTo>
                    <a:lnTo>
                      <a:pt x="793" y="1247"/>
                    </a:lnTo>
                    <a:lnTo>
                      <a:pt x="793" y="1304"/>
                    </a:lnTo>
                    <a:lnTo>
                      <a:pt x="850" y="1304"/>
                    </a:lnTo>
                    <a:lnTo>
                      <a:pt x="85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Rectangle 261"/>
              <p:cNvSpPr>
                <a:spLocks noChangeArrowheads="1"/>
              </p:cNvSpPr>
              <p:nvPr/>
            </p:nvSpPr>
            <p:spPr bwMode="auto">
              <a:xfrm>
                <a:off x="3364" y="6810"/>
                <a:ext cx="57" cy="170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2344" y="5620"/>
                <a:ext cx="1304" cy="1474"/>
              </a:xfrm>
              <a:custGeom>
                <a:avLst/>
                <a:gdLst>
                  <a:gd name="T0" fmla="*/ 964 w 1304"/>
                  <a:gd name="T1" fmla="*/ 1417 h 1474"/>
                  <a:gd name="T2" fmla="*/ 907 w 1304"/>
                  <a:gd name="T3" fmla="*/ 1304 h 1474"/>
                  <a:gd name="T4" fmla="*/ 964 w 1304"/>
                  <a:gd name="T5" fmla="*/ 1190 h 1474"/>
                  <a:gd name="T6" fmla="*/ 1020 w 1304"/>
                  <a:gd name="T7" fmla="*/ 1134 h 1474"/>
                  <a:gd name="T8" fmla="*/ 1077 w 1304"/>
                  <a:gd name="T9" fmla="*/ 1077 h 1474"/>
                  <a:gd name="T10" fmla="*/ 1134 w 1304"/>
                  <a:gd name="T11" fmla="*/ 907 h 1474"/>
                  <a:gd name="T12" fmla="*/ 1247 w 1304"/>
                  <a:gd name="T13" fmla="*/ 850 h 1474"/>
                  <a:gd name="T14" fmla="*/ 1304 w 1304"/>
                  <a:gd name="T15" fmla="*/ 680 h 1474"/>
                  <a:gd name="T16" fmla="*/ 1247 w 1304"/>
                  <a:gd name="T17" fmla="*/ 623 h 1474"/>
                  <a:gd name="T18" fmla="*/ 1304 w 1304"/>
                  <a:gd name="T19" fmla="*/ 510 h 1474"/>
                  <a:gd name="T20" fmla="*/ 1247 w 1304"/>
                  <a:gd name="T21" fmla="*/ 453 h 1474"/>
                  <a:gd name="T22" fmla="*/ 1304 w 1304"/>
                  <a:gd name="T23" fmla="*/ 340 h 1474"/>
                  <a:gd name="T24" fmla="*/ 1134 w 1304"/>
                  <a:gd name="T25" fmla="*/ 283 h 1474"/>
                  <a:gd name="T26" fmla="*/ 1077 w 1304"/>
                  <a:gd name="T27" fmla="*/ 226 h 1474"/>
                  <a:gd name="T28" fmla="*/ 1020 w 1304"/>
                  <a:gd name="T29" fmla="*/ 170 h 1474"/>
                  <a:gd name="T30" fmla="*/ 793 w 1304"/>
                  <a:gd name="T31" fmla="*/ 56 h 1474"/>
                  <a:gd name="T32" fmla="*/ 623 w 1304"/>
                  <a:gd name="T33" fmla="*/ 0 h 1474"/>
                  <a:gd name="T34" fmla="*/ 567 w 1304"/>
                  <a:gd name="T35" fmla="*/ 56 h 1474"/>
                  <a:gd name="T36" fmla="*/ 510 w 1304"/>
                  <a:gd name="T37" fmla="*/ 113 h 1474"/>
                  <a:gd name="T38" fmla="*/ 453 w 1304"/>
                  <a:gd name="T39" fmla="*/ 56 h 1474"/>
                  <a:gd name="T40" fmla="*/ 340 w 1304"/>
                  <a:gd name="T41" fmla="*/ 226 h 1474"/>
                  <a:gd name="T42" fmla="*/ 283 w 1304"/>
                  <a:gd name="T43" fmla="*/ 283 h 1474"/>
                  <a:gd name="T44" fmla="*/ 226 w 1304"/>
                  <a:gd name="T45" fmla="*/ 340 h 1474"/>
                  <a:gd name="T46" fmla="*/ 56 w 1304"/>
                  <a:gd name="T47" fmla="*/ 397 h 1474"/>
                  <a:gd name="T48" fmla="*/ 0 w 1304"/>
                  <a:gd name="T49" fmla="*/ 453 h 1474"/>
                  <a:gd name="T50" fmla="*/ 56 w 1304"/>
                  <a:gd name="T51" fmla="*/ 567 h 1474"/>
                  <a:gd name="T52" fmla="*/ 170 w 1304"/>
                  <a:gd name="T53" fmla="*/ 680 h 1474"/>
                  <a:gd name="T54" fmla="*/ 226 w 1304"/>
                  <a:gd name="T55" fmla="*/ 737 h 1474"/>
                  <a:gd name="T56" fmla="*/ 340 w 1304"/>
                  <a:gd name="T57" fmla="*/ 793 h 1474"/>
                  <a:gd name="T58" fmla="*/ 396 w 1304"/>
                  <a:gd name="T59" fmla="*/ 850 h 1474"/>
                  <a:gd name="T60" fmla="*/ 510 w 1304"/>
                  <a:gd name="T61" fmla="*/ 1020 h 1474"/>
                  <a:gd name="T62" fmla="*/ 453 w 1304"/>
                  <a:gd name="T63" fmla="*/ 1077 h 1474"/>
                  <a:gd name="T64" fmla="*/ 510 w 1304"/>
                  <a:gd name="T65" fmla="*/ 1134 h 1474"/>
                  <a:gd name="T66" fmla="*/ 567 w 1304"/>
                  <a:gd name="T67" fmla="*/ 1247 h 1474"/>
                  <a:gd name="T68" fmla="*/ 737 w 1304"/>
                  <a:gd name="T69" fmla="*/ 1417 h 1474"/>
                  <a:gd name="T70" fmla="*/ 964 w 1304"/>
                  <a:gd name="T7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4" h="1474">
                    <a:moveTo>
                      <a:pt x="964" y="1474"/>
                    </a:moveTo>
                    <a:lnTo>
                      <a:pt x="964" y="1417"/>
                    </a:lnTo>
                    <a:lnTo>
                      <a:pt x="907" y="1417"/>
                    </a:lnTo>
                    <a:lnTo>
                      <a:pt x="907" y="1304"/>
                    </a:lnTo>
                    <a:lnTo>
                      <a:pt x="964" y="1304"/>
                    </a:lnTo>
                    <a:lnTo>
                      <a:pt x="964" y="1190"/>
                    </a:lnTo>
                    <a:lnTo>
                      <a:pt x="964" y="1134"/>
                    </a:lnTo>
                    <a:lnTo>
                      <a:pt x="1020" y="1134"/>
                    </a:lnTo>
                    <a:lnTo>
                      <a:pt x="1020" y="1077"/>
                    </a:lnTo>
                    <a:lnTo>
                      <a:pt x="1077" y="1077"/>
                    </a:lnTo>
                    <a:lnTo>
                      <a:pt x="1077" y="907"/>
                    </a:lnTo>
                    <a:lnTo>
                      <a:pt x="1134" y="907"/>
                    </a:lnTo>
                    <a:lnTo>
                      <a:pt x="1134" y="850"/>
                    </a:lnTo>
                    <a:lnTo>
                      <a:pt x="1247" y="850"/>
                    </a:lnTo>
                    <a:lnTo>
                      <a:pt x="1247" y="680"/>
                    </a:lnTo>
                    <a:lnTo>
                      <a:pt x="1304" y="680"/>
                    </a:lnTo>
                    <a:lnTo>
                      <a:pt x="1304" y="623"/>
                    </a:lnTo>
                    <a:lnTo>
                      <a:pt x="1247" y="623"/>
                    </a:lnTo>
                    <a:lnTo>
                      <a:pt x="1247" y="510"/>
                    </a:lnTo>
                    <a:lnTo>
                      <a:pt x="1304" y="510"/>
                    </a:lnTo>
                    <a:lnTo>
                      <a:pt x="1304" y="453"/>
                    </a:lnTo>
                    <a:lnTo>
                      <a:pt x="1247" y="453"/>
                    </a:lnTo>
                    <a:lnTo>
                      <a:pt x="1247" y="340"/>
                    </a:lnTo>
                    <a:lnTo>
                      <a:pt x="1304" y="340"/>
                    </a:lnTo>
                    <a:lnTo>
                      <a:pt x="1304" y="283"/>
                    </a:lnTo>
                    <a:lnTo>
                      <a:pt x="1134" y="283"/>
                    </a:lnTo>
                    <a:lnTo>
                      <a:pt x="1134" y="226"/>
                    </a:lnTo>
                    <a:lnTo>
                      <a:pt x="1077" y="226"/>
                    </a:lnTo>
                    <a:lnTo>
                      <a:pt x="1077" y="170"/>
                    </a:lnTo>
                    <a:lnTo>
                      <a:pt x="1020" y="170"/>
                    </a:lnTo>
                    <a:lnTo>
                      <a:pt x="1020" y="56"/>
                    </a:lnTo>
                    <a:lnTo>
                      <a:pt x="793" y="56"/>
                    </a:lnTo>
                    <a:lnTo>
                      <a:pt x="793" y="0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453" y="56"/>
                    </a:lnTo>
                    <a:lnTo>
                      <a:pt x="453" y="226"/>
                    </a:lnTo>
                    <a:lnTo>
                      <a:pt x="340" y="226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56" y="397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793"/>
                    </a:lnTo>
                    <a:lnTo>
                      <a:pt x="340" y="793"/>
                    </a:lnTo>
                    <a:lnTo>
                      <a:pt x="340" y="850"/>
                    </a:lnTo>
                    <a:lnTo>
                      <a:pt x="396" y="850"/>
                    </a:lnTo>
                    <a:lnTo>
                      <a:pt x="396" y="1020"/>
                    </a:lnTo>
                    <a:lnTo>
                      <a:pt x="510" y="1020"/>
                    </a:lnTo>
                    <a:lnTo>
                      <a:pt x="510" y="1077"/>
                    </a:lnTo>
                    <a:lnTo>
                      <a:pt x="453" y="1077"/>
                    </a:lnTo>
                    <a:lnTo>
                      <a:pt x="453" y="1134"/>
                    </a:lnTo>
                    <a:lnTo>
                      <a:pt x="510" y="1134"/>
                    </a:lnTo>
                    <a:lnTo>
                      <a:pt x="510" y="1247"/>
                    </a:lnTo>
                    <a:lnTo>
                      <a:pt x="567" y="1247"/>
                    </a:lnTo>
                    <a:lnTo>
                      <a:pt x="567" y="1417"/>
                    </a:lnTo>
                    <a:lnTo>
                      <a:pt x="737" y="1417"/>
                    </a:lnTo>
                    <a:lnTo>
                      <a:pt x="737" y="1474"/>
                    </a:lnTo>
                    <a:lnTo>
                      <a:pt x="964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060" y="5563"/>
                <a:ext cx="737" cy="624"/>
              </a:xfrm>
              <a:custGeom>
                <a:avLst/>
                <a:gdLst>
                  <a:gd name="T0" fmla="*/ 737 w 737"/>
                  <a:gd name="T1" fmla="*/ 113 h 624"/>
                  <a:gd name="T2" fmla="*/ 624 w 737"/>
                  <a:gd name="T3" fmla="*/ 113 h 624"/>
                  <a:gd name="T4" fmla="*/ 624 w 737"/>
                  <a:gd name="T5" fmla="*/ 0 h 624"/>
                  <a:gd name="T6" fmla="*/ 567 w 737"/>
                  <a:gd name="T7" fmla="*/ 0 h 624"/>
                  <a:gd name="T8" fmla="*/ 565 w 737"/>
                  <a:gd name="T9" fmla="*/ 59 h 624"/>
                  <a:gd name="T10" fmla="*/ 510 w 737"/>
                  <a:gd name="T11" fmla="*/ 57 h 624"/>
                  <a:gd name="T12" fmla="*/ 510 w 737"/>
                  <a:gd name="T13" fmla="*/ 113 h 624"/>
                  <a:gd name="T14" fmla="*/ 454 w 737"/>
                  <a:gd name="T15" fmla="*/ 113 h 624"/>
                  <a:gd name="T16" fmla="*/ 454 w 737"/>
                  <a:gd name="T17" fmla="*/ 170 h 624"/>
                  <a:gd name="T18" fmla="*/ 397 w 737"/>
                  <a:gd name="T19" fmla="*/ 170 h 624"/>
                  <a:gd name="T20" fmla="*/ 397 w 737"/>
                  <a:gd name="T21" fmla="*/ 227 h 624"/>
                  <a:gd name="T22" fmla="*/ 340 w 737"/>
                  <a:gd name="T23" fmla="*/ 227 h 624"/>
                  <a:gd name="T24" fmla="*/ 340 w 737"/>
                  <a:gd name="T25" fmla="*/ 283 h 624"/>
                  <a:gd name="T26" fmla="*/ 227 w 737"/>
                  <a:gd name="T27" fmla="*/ 283 h 624"/>
                  <a:gd name="T28" fmla="*/ 227 w 737"/>
                  <a:gd name="T29" fmla="*/ 227 h 624"/>
                  <a:gd name="T30" fmla="*/ 170 w 737"/>
                  <a:gd name="T31" fmla="*/ 227 h 624"/>
                  <a:gd name="T32" fmla="*/ 170 w 737"/>
                  <a:gd name="T33" fmla="*/ 113 h 624"/>
                  <a:gd name="T34" fmla="*/ 57 w 737"/>
                  <a:gd name="T35" fmla="*/ 113 h 624"/>
                  <a:gd name="T36" fmla="*/ 57 w 737"/>
                  <a:gd name="T37" fmla="*/ 340 h 624"/>
                  <a:gd name="T38" fmla="*/ 0 w 737"/>
                  <a:gd name="T39" fmla="*/ 340 h 624"/>
                  <a:gd name="T40" fmla="*/ 0 w 737"/>
                  <a:gd name="T41" fmla="*/ 397 h 624"/>
                  <a:gd name="T42" fmla="*/ 0 w 737"/>
                  <a:gd name="T43" fmla="*/ 454 h 624"/>
                  <a:gd name="T44" fmla="*/ 57 w 737"/>
                  <a:gd name="T45" fmla="*/ 454 h 624"/>
                  <a:gd name="T46" fmla="*/ 57 w 737"/>
                  <a:gd name="T47" fmla="*/ 510 h 624"/>
                  <a:gd name="T48" fmla="*/ 113 w 737"/>
                  <a:gd name="T49" fmla="*/ 510 h 624"/>
                  <a:gd name="T50" fmla="*/ 113 w 737"/>
                  <a:gd name="T51" fmla="*/ 624 h 624"/>
                  <a:gd name="T52" fmla="*/ 284 w 737"/>
                  <a:gd name="T53" fmla="*/ 624 h 624"/>
                  <a:gd name="T54" fmla="*/ 284 w 737"/>
                  <a:gd name="T55" fmla="*/ 510 h 624"/>
                  <a:gd name="T56" fmla="*/ 340 w 737"/>
                  <a:gd name="T57" fmla="*/ 510 h 624"/>
                  <a:gd name="T58" fmla="*/ 340 w 737"/>
                  <a:gd name="T59" fmla="*/ 454 h 624"/>
                  <a:gd name="T60" fmla="*/ 510 w 737"/>
                  <a:gd name="T61" fmla="*/ 454 h 624"/>
                  <a:gd name="T62" fmla="*/ 510 w 737"/>
                  <a:gd name="T63" fmla="*/ 397 h 624"/>
                  <a:gd name="T64" fmla="*/ 567 w 737"/>
                  <a:gd name="T65" fmla="*/ 397 h 624"/>
                  <a:gd name="T66" fmla="*/ 567 w 737"/>
                  <a:gd name="T67" fmla="*/ 340 h 624"/>
                  <a:gd name="T68" fmla="*/ 624 w 737"/>
                  <a:gd name="T69" fmla="*/ 340 h 624"/>
                  <a:gd name="T70" fmla="*/ 624 w 737"/>
                  <a:gd name="T71" fmla="*/ 283 h 624"/>
                  <a:gd name="T72" fmla="*/ 737 w 737"/>
                  <a:gd name="T73" fmla="*/ 283 h 624"/>
                  <a:gd name="T74" fmla="*/ 737 w 737"/>
                  <a:gd name="T7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7" h="624">
                    <a:moveTo>
                      <a:pt x="737" y="113"/>
                    </a:moveTo>
                    <a:lnTo>
                      <a:pt x="624" y="113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65" y="59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284" y="624"/>
                    </a:lnTo>
                    <a:lnTo>
                      <a:pt x="284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737" y="283"/>
                    </a:lnTo>
                    <a:lnTo>
                      <a:pt x="73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1153" y="4826"/>
                <a:ext cx="1587" cy="1587"/>
              </a:xfrm>
              <a:custGeom>
                <a:avLst/>
                <a:gdLst>
                  <a:gd name="T0" fmla="*/ 1247 w 1587"/>
                  <a:gd name="T1" fmla="*/ 1587 h 1587"/>
                  <a:gd name="T2" fmla="*/ 1191 w 1587"/>
                  <a:gd name="T3" fmla="*/ 1531 h 1587"/>
                  <a:gd name="T4" fmla="*/ 964 w 1587"/>
                  <a:gd name="T5" fmla="*/ 1587 h 1587"/>
                  <a:gd name="T6" fmla="*/ 907 w 1587"/>
                  <a:gd name="T7" fmla="*/ 1531 h 1587"/>
                  <a:gd name="T8" fmla="*/ 794 w 1587"/>
                  <a:gd name="T9" fmla="*/ 1474 h 1587"/>
                  <a:gd name="T10" fmla="*/ 680 w 1587"/>
                  <a:gd name="T11" fmla="*/ 1531 h 1587"/>
                  <a:gd name="T12" fmla="*/ 624 w 1587"/>
                  <a:gd name="T13" fmla="*/ 1417 h 1587"/>
                  <a:gd name="T14" fmla="*/ 567 w 1587"/>
                  <a:gd name="T15" fmla="*/ 1361 h 1587"/>
                  <a:gd name="T16" fmla="*/ 624 w 1587"/>
                  <a:gd name="T17" fmla="*/ 1304 h 1587"/>
                  <a:gd name="T18" fmla="*/ 567 w 1587"/>
                  <a:gd name="T19" fmla="*/ 1191 h 1587"/>
                  <a:gd name="T20" fmla="*/ 453 w 1587"/>
                  <a:gd name="T21" fmla="*/ 1020 h 1587"/>
                  <a:gd name="T22" fmla="*/ 397 w 1587"/>
                  <a:gd name="T23" fmla="*/ 907 h 1587"/>
                  <a:gd name="T24" fmla="*/ 453 w 1587"/>
                  <a:gd name="T25" fmla="*/ 850 h 1587"/>
                  <a:gd name="T26" fmla="*/ 340 w 1587"/>
                  <a:gd name="T27" fmla="*/ 794 h 1587"/>
                  <a:gd name="T28" fmla="*/ 227 w 1587"/>
                  <a:gd name="T29" fmla="*/ 737 h 1587"/>
                  <a:gd name="T30" fmla="*/ 170 w 1587"/>
                  <a:gd name="T31" fmla="*/ 680 h 1587"/>
                  <a:gd name="T32" fmla="*/ 0 w 1587"/>
                  <a:gd name="T33" fmla="*/ 453 h 1587"/>
                  <a:gd name="T34" fmla="*/ 57 w 1587"/>
                  <a:gd name="T35" fmla="*/ 283 h 1587"/>
                  <a:gd name="T36" fmla="*/ 567 w 1587"/>
                  <a:gd name="T37" fmla="*/ 170 h 1587"/>
                  <a:gd name="T38" fmla="*/ 624 w 1587"/>
                  <a:gd name="T39" fmla="*/ 57 h 1587"/>
                  <a:gd name="T40" fmla="*/ 680 w 1587"/>
                  <a:gd name="T41" fmla="*/ 113 h 1587"/>
                  <a:gd name="T42" fmla="*/ 737 w 1587"/>
                  <a:gd name="T43" fmla="*/ 170 h 1587"/>
                  <a:gd name="T44" fmla="*/ 964 w 1587"/>
                  <a:gd name="T45" fmla="*/ 170 h 1587"/>
                  <a:gd name="T46" fmla="*/ 907 w 1587"/>
                  <a:gd name="T47" fmla="*/ 113 h 1587"/>
                  <a:gd name="T48" fmla="*/ 1020 w 1587"/>
                  <a:gd name="T49" fmla="*/ 57 h 1587"/>
                  <a:gd name="T50" fmla="*/ 1361 w 1587"/>
                  <a:gd name="T51" fmla="*/ 0 h 1587"/>
                  <a:gd name="T52" fmla="*/ 1417 w 1587"/>
                  <a:gd name="T53" fmla="*/ 57 h 1587"/>
                  <a:gd name="T54" fmla="*/ 1304 w 1587"/>
                  <a:gd name="T55" fmla="*/ 170 h 1587"/>
                  <a:gd name="T56" fmla="*/ 1361 w 1587"/>
                  <a:gd name="T57" fmla="*/ 340 h 1587"/>
                  <a:gd name="T58" fmla="*/ 1417 w 1587"/>
                  <a:gd name="T59" fmla="*/ 397 h 1587"/>
                  <a:gd name="T60" fmla="*/ 1531 w 1587"/>
                  <a:gd name="T61" fmla="*/ 340 h 1587"/>
                  <a:gd name="T62" fmla="*/ 1587 w 1587"/>
                  <a:gd name="T63" fmla="*/ 283 h 1587"/>
                  <a:gd name="T64" fmla="*/ 1531 w 1587"/>
                  <a:gd name="T65" fmla="*/ 453 h 1587"/>
                  <a:gd name="T66" fmla="*/ 1474 w 1587"/>
                  <a:gd name="T67" fmla="*/ 567 h 1587"/>
                  <a:gd name="T68" fmla="*/ 1531 w 1587"/>
                  <a:gd name="T69" fmla="*/ 624 h 1587"/>
                  <a:gd name="T70" fmla="*/ 1474 w 1587"/>
                  <a:gd name="T71" fmla="*/ 737 h 1587"/>
                  <a:gd name="T72" fmla="*/ 1417 w 1587"/>
                  <a:gd name="T73" fmla="*/ 794 h 1587"/>
                  <a:gd name="T74" fmla="*/ 1361 w 1587"/>
                  <a:gd name="T75" fmla="*/ 850 h 1587"/>
                  <a:gd name="T76" fmla="*/ 1304 w 1587"/>
                  <a:gd name="T77" fmla="*/ 907 h 1587"/>
                  <a:gd name="T78" fmla="*/ 1247 w 1587"/>
                  <a:gd name="T79" fmla="*/ 964 h 1587"/>
                  <a:gd name="T80" fmla="*/ 1134 w 1587"/>
                  <a:gd name="T81" fmla="*/ 1020 h 1587"/>
                  <a:gd name="T82" fmla="*/ 1077 w 1587"/>
                  <a:gd name="T83" fmla="*/ 964 h 1587"/>
                  <a:gd name="T84" fmla="*/ 964 w 1587"/>
                  <a:gd name="T85" fmla="*/ 850 h 1587"/>
                  <a:gd name="T86" fmla="*/ 907 w 1587"/>
                  <a:gd name="T87" fmla="*/ 1077 h 1587"/>
                  <a:gd name="T88" fmla="*/ 964 w 1587"/>
                  <a:gd name="T89" fmla="*/ 1191 h 1587"/>
                  <a:gd name="T90" fmla="*/ 1020 w 1587"/>
                  <a:gd name="T91" fmla="*/ 1247 h 1587"/>
                  <a:gd name="T92" fmla="*/ 1247 w 1587"/>
                  <a:gd name="T93" fmla="*/ 1361 h 1587"/>
                  <a:gd name="T94" fmla="*/ 1361 w 1587"/>
                  <a:gd name="T95" fmla="*/ 1474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7" h="1587">
                    <a:moveTo>
                      <a:pt x="1361" y="1587"/>
                    </a:moveTo>
                    <a:lnTo>
                      <a:pt x="1247" y="1587"/>
                    </a:lnTo>
                    <a:lnTo>
                      <a:pt x="1247" y="1531"/>
                    </a:lnTo>
                    <a:lnTo>
                      <a:pt x="1191" y="1531"/>
                    </a:lnTo>
                    <a:lnTo>
                      <a:pt x="1191" y="1587"/>
                    </a:lnTo>
                    <a:lnTo>
                      <a:pt x="964" y="1587"/>
                    </a:lnTo>
                    <a:lnTo>
                      <a:pt x="964" y="1531"/>
                    </a:lnTo>
                    <a:lnTo>
                      <a:pt x="907" y="1531"/>
                    </a:lnTo>
                    <a:lnTo>
                      <a:pt x="907" y="1474"/>
                    </a:lnTo>
                    <a:lnTo>
                      <a:pt x="794" y="1474"/>
                    </a:lnTo>
                    <a:lnTo>
                      <a:pt x="794" y="1531"/>
                    </a:lnTo>
                    <a:lnTo>
                      <a:pt x="680" y="1531"/>
                    </a:lnTo>
                    <a:lnTo>
                      <a:pt x="680" y="1417"/>
                    </a:lnTo>
                    <a:lnTo>
                      <a:pt x="624" y="1417"/>
                    </a:lnTo>
                    <a:lnTo>
                      <a:pt x="624" y="1361"/>
                    </a:lnTo>
                    <a:lnTo>
                      <a:pt x="567" y="1361"/>
                    </a:lnTo>
                    <a:lnTo>
                      <a:pt x="567" y="1304"/>
                    </a:lnTo>
                    <a:lnTo>
                      <a:pt x="624" y="1304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020"/>
                    </a:lnTo>
                    <a:lnTo>
                      <a:pt x="453" y="1020"/>
                    </a:lnTo>
                    <a:lnTo>
                      <a:pt x="397" y="1020"/>
                    </a:lnTo>
                    <a:lnTo>
                      <a:pt x="397" y="907"/>
                    </a:lnTo>
                    <a:lnTo>
                      <a:pt x="453" y="907"/>
                    </a:lnTo>
                    <a:lnTo>
                      <a:pt x="453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1361" y="0"/>
                    </a:lnTo>
                    <a:lnTo>
                      <a:pt x="1359" y="58"/>
                    </a:lnTo>
                    <a:lnTo>
                      <a:pt x="1417" y="57"/>
                    </a:lnTo>
                    <a:lnTo>
                      <a:pt x="1417" y="170"/>
                    </a:lnTo>
                    <a:lnTo>
                      <a:pt x="1304" y="170"/>
                    </a:lnTo>
                    <a:lnTo>
                      <a:pt x="1304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417" y="397"/>
                    </a:lnTo>
                    <a:lnTo>
                      <a:pt x="1417" y="340"/>
                    </a:lnTo>
                    <a:lnTo>
                      <a:pt x="1531" y="340"/>
                    </a:lnTo>
                    <a:lnTo>
                      <a:pt x="1531" y="283"/>
                    </a:lnTo>
                    <a:lnTo>
                      <a:pt x="1587" y="283"/>
                    </a:lnTo>
                    <a:lnTo>
                      <a:pt x="1587" y="453"/>
                    </a:lnTo>
                    <a:lnTo>
                      <a:pt x="1531" y="453"/>
                    </a:lnTo>
                    <a:lnTo>
                      <a:pt x="1531" y="567"/>
                    </a:lnTo>
                    <a:lnTo>
                      <a:pt x="1474" y="567"/>
                    </a:lnTo>
                    <a:lnTo>
                      <a:pt x="1474" y="624"/>
                    </a:lnTo>
                    <a:lnTo>
                      <a:pt x="1531" y="624"/>
                    </a:lnTo>
                    <a:lnTo>
                      <a:pt x="1531" y="737"/>
                    </a:lnTo>
                    <a:lnTo>
                      <a:pt x="1474" y="737"/>
                    </a:lnTo>
                    <a:lnTo>
                      <a:pt x="1474" y="794"/>
                    </a:lnTo>
                    <a:lnTo>
                      <a:pt x="1417" y="794"/>
                    </a:lnTo>
                    <a:lnTo>
                      <a:pt x="1417" y="850"/>
                    </a:lnTo>
                    <a:lnTo>
                      <a:pt x="1361" y="850"/>
                    </a:lnTo>
                    <a:lnTo>
                      <a:pt x="1361" y="907"/>
                    </a:lnTo>
                    <a:lnTo>
                      <a:pt x="1304" y="907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1020"/>
                    </a:lnTo>
                    <a:lnTo>
                      <a:pt x="1134" y="1020"/>
                    </a:lnTo>
                    <a:lnTo>
                      <a:pt x="1134" y="964"/>
                    </a:lnTo>
                    <a:lnTo>
                      <a:pt x="1077" y="964"/>
                    </a:lnTo>
                    <a:lnTo>
                      <a:pt x="1077" y="850"/>
                    </a:lnTo>
                    <a:lnTo>
                      <a:pt x="964" y="850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907" y="1191"/>
                    </a:lnTo>
                    <a:lnTo>
                      <a:pt x="964" y="1191"/>
                    </a:lnTo>
                    <a:lnTo>
                      <a:pt x="964" y="1247"/>
                    </a:lnTo>
                    <a:lnTo>
                      <a:pt x="1020" y="1247"/>
                    </a:lnTo>
                    <a:lnTo>
                      <a:pt x="1020" y="1361"/>
                    </a:lnTo>
                    <a:lnTo>
                      <a:pt x="1247" y="1361"/>
                    </a:lnTo>
                    <a:lnTo>
                      <a:pt x="1247" y="1474"/>
                    </a:lnTo>
                    <a:lnTo>
                      <a:pt x="1361" y="1474"/>
                    </a:lnTo>
                    <a:lnTo>
                      <a:pt x="1361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421" y="3919"/>
                <a:ext cx="454" cy="397"/>
              </a:xfrm>
              <a:custGeom>
                <a:avLst/>
                <a:gdLst>
                  <a:gd name="T0" fmla="*/ 397 w 454"/>
                  <a:gd name="T1" fmla="*/ 397 h 397"/>
                  <a:gd name="T2" fmla="*/ 397 w 454"/>
                  <a:gd name="T3" fmla="*/ 283 h 397"/>
                  <a:gd name="T4" fmla="*/ 454 w 454"/>
                  <a:gd name="T5" fmla="*/ 283 h 397"/>
                  <a:gd name="T6" fmla="*/ 454 w 454"/>
                  <a:gd name="T7" fmla="*/ 170 h 397"/>
                  <a:gd name="T8" fmla="*/ 397 w 454"/>
                  <a:gd name="T9" fmla="*/ 170 h 397"/>
                  <a:gd name="T10" fmla="*/ 397 w 454"/>
                  <a:gd name="T11" fmla="*/ 56 h 397"/>
                  <a:gd name="T12" fmla="*/ 227 w 454"/>
                  <a:gd name="T13" fmla="*/ 56 h 397"/>
                  <a:gd name="T14" fmla="*/ 227 w 454"/>
                  <a:gd name="T15" fmla="*/ 0 h 397"/>
                  <a:gd name="T16" fmla="*/ 113 w 454"/>
                  <a:gd name="T17" fmla="*/ 0 h 397"/>
                  <a:gd name="T18" fmla="*/ 113 w 454"/>
                  <a:gd name="T19" fmla="*/ 56 h 397"/>
                  <a:gd name="T20" fmla="*/ 0 w 454"/>
                  <a:gd name="T21" fmla="*/ 56 h 397"/>
                  <a:gd name="T22" fmla="*/ 0 w 454"/>
                  <a:gd name="T23" fmla="*/ 340 h 397"/>
                  <a:gd name="T24" fmla="*/ 170 w 454"/>
                  <a:gd name="T25" fmla="*/ 340 h 397"/>
                  <a:gd name="T26" fmla="*/ 170 w 454"/>
                  <a:gd name="T27" fmla="*/ 397 h 397"/>
                  <a:gd name="T28" fmla="*/ 397 w 454"/>
                  <a:gd name="T2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397">
                    <a:moveTo>
                      <a:pt x="397" y="397"/>
                    </a:move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39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3534" y="3692"/>
                <a:ext cx="397" cy="397"/>
              </a:xfrm>
              <a:custGeom>
                <a:avLst/>
                <a:gdLst>
                  <a:gd name="T0" fmla="*/ 397 w 397"/>
                  <a:gd name="T1" fmla="*/ 397 h 397"/>
                  <a:gd name="T2" fmla="*/ 397 w 397"/>
                  <a:gd name="T3" fmla="*/ 56 h 397"/>
                  <a:gd name="T4" fmla="*/ 397 w 397"/>
                  <a:gd name="T5" fmla="*/ 0 h 397"/>
                  <a:gd name="T6" fmla="*/ 284 w 397"/>
                  <a:gd name="T7" fmla="*/ 0 h 397"/>
                  <a:gd name="T8" fmla="*/ 284 w 397"/>
                  <a:gd name="T9" fmla="*/ 56 h 397"/>
                  <a:gd name="T10" fmla="*/ 170 w 397"/>
                  <a:gd name="T11" fmla="*/ 56 h 397"/>
                  <a:gd name="T12" fmla="*/ 114 w 397"/>
                  <a:gd name="T13" fmla="*/ 56 h 397"/>
                  <a:gd name="T14" fmla="*/ 114 w 397"/>
                  <a:gd name="T15" fmla="*/ 170 h 397"/>
                  <a:gd name="T16" fmla="*/ 0 w 397"/>
                  <a:gd name="T17" fmla="*/ 170 h 397"/>
                  <a:gd name="T18" fmla="*/ 0 w 397"/>
                  <a:gd name="T19" fmla="*/ 227 h 397"/>
                  <a:gd name="T20" fmla="*/ 114 w 397"/>
                  <a:gd name="T21" fmla="*/ 227 h 397"/>
                  <a:gd name="T22" fmla="*/ 114 w 397"/>
                  <a:gd name="T23" fmla="*/ 283 h 397"/>
                  <a:gd name="T24" fmla="*/ 284 w 397"/>
                  <a:gd name="T25" fmla="*/ 283 h 397"/>
                  <a:gd name="T26" fmla="*/ 284 w 397"/>
                  <a:gd name="T27" fmla="*/ 397 h 397"/>
                  <a:gd name="T28" fmla="*/ 397 w 397"/>
                  <a:gd name="T2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397" y="397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284" y="283"/>
                    </a:lnTo>
                    <a:lnTo>
                      <a:pt x="284" y="397"/>
                    </a:lnTo>
                    <a:lnTo>
                      <a:pt x="39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2457" y="4259"/>
                <a:ext cx="1361" cy="1644"/>
              </a:xfrm>
              <a:custGeom>
                <a:avLst/>
                <a:gdLst>
                  <a:gd name="T0" fmla="*/ 1191 w 1361"/>
                  <a:gd name="T1" fmla="*/ 1531 h 1644"/>
                  <a:gd name="T2" fmla="*/ 1247 w 1361"/>
                  <a:gd name="T3" fmla="*/ 1531 h 1644"/>
                  <a:gd name="T4" fmla="*/ 1247 w 1361"/>
                  <a:gd name="T5" fmla="*/ 1247 h 1644"/>
                  <a:gd name="T6" fmla="*/ 1134 w 1361"/>
                  <a:gd name="T7" fmla="*/ 1247 h 1644"/>
                  <a:gd name="T8" fmla="*/ 1134 w 1361"/>
                  <a:gd name="T9" fmla="*/ 794 h 1644"/>
                  <a:gd name="T10" fmla="*/ 1191 w 1361"/>
                  <a:gd name="T11" fmla="*/ 794 h 1644"/>
                  <a:gd name="T12" fmla="*/ 1191 w 1361"/>
                  <a:gd name="T13" fmla="*/ 567 h 1644"/>
                  <a:gd name="T14" fmla="*/ 1247 w 1361"/>
                  <a:gd name="T15" fmla="*/ 567 h 1644"/>
                  <a:gd name="T16" fmla="*/ 1247 w 1361"/>
                  <a:gd name="T17" fmla="*/ 340 h 1644"/>
                  <a:gd name="T18" fmla="*/ 1304 w 1361"/>
                  <a:gd name="T19" fmla="*/ 340 h 1644"/>
                  <a:gd name="T20" fmla="*/ 1304 w 1361"/>
                  <a:gd name="T21" fmla="*/ 170 h 1644"/>
                  <a:gd name="T22" fmla="*/ 1361 w 1361"/>
                  <a:gd name="T23" fmla="*/ 170 h 1644"/>
                  <a:gd name="T24" fmla="*/ 1361 w 1361"/>
                  <a:gd name="T25" fmla="*/ 57 h 1644"/>
                  <a:gd name="T26" fmla="*/ 1134 w 1361"/>
                  <a:gd name="T27" fmla="*/ 57 h 1644"/>
                  <a:gd name="T28" fmla="*/ 1134 w 1361"/>
                  <a:gd name="T29" fmla="*/ 0 h 1644"/>
                  <a:gd name="T30" fmla="*/ 851 w 1361"/>
                  <a:gd name="T31" fmla="*/ 0 h 1644"/>
                  <a:gd name="T32" fmla="*/ 851 w 1361"/>
                  <a:gd name="T33" fmla="*/ 227 h 1644"/>
                  <a:gd name="T34" fmla="*/ 794 w 1361"/>
                  <a:gd name="T35" fmla="*/ 227 h 1644"/>
                  <a:gd name="T36" fmla="*/ 794 w 1361"/>
                  <a:gd name="T37" fmla="*/ 453 h 1644"/>
                  <a:gd name="T38" fmla="*/ 737 w 1361"/>
                  <a:gd name="T39" fmla="*/ 453 h 1644"/>
                  <a:gd name="T40" fmla="*/ 737 w 1361"/>
                  <a:gd name="T41" fmla="*/ 397 h 1644"/>
                  <a:gd name="T42" fmla="*/ 567 w 1361"/>
                  <a:gd name="T43" fmla="*/ 397 h 1644"/>
                  <a:gd name="T44" fmla="*/ 567 w 1361"/>
                  <a:gd name="T45" fmla="*/ 453 h 1644"/>
                  <a:gd name="T46" fmla="*/ 510 w 1361"/>
                  <a:gd name="T47" fmla="*/ 453 h 1644"/>
                  <a:gd name="T48" fmla="*/ 510 w 1361"/>
                  <a:gd name="T49" fmla="*/ 397 h 1644"/>
                  <a:gd name="T50" fmla="*/ 170 w 1361"/>
                  <a:gd name="T51" fmla="*/ 397 h 1644"/>
                  <a:gd name="T52" fmla="*/ 170 w 1361"/>
                  <a:gd name="T53" fmla="*/ 340 h 1644"/>
                  <a:gd name="T54" fmla="*/ 57 w 1361"/>
                  <a:gd name="T55" fmla="*/ 340 h 1644"/>
                  <a:gd name="T56" fmla="*/ 57 w 1361"/>
                  <a:gd name="T57" fmla="*/ 624 h 1644"/>
                  <a:gd name="T58" fmla="*/ 113 w 1361"/>
                  <a:gd name="T59" fmla="*/ 624 h 1644"/>
                  <a:gd name="T60" fmla="*/ 113 w 1361"/>
                  <a:gd name="T61" fmla="*/ 737 h 1644"/>
                  <a:gd name="T62" fmla="*/ 0 w 1361"/>
                  <a:gd name="T63" fmla="*/ 737 h 1644"/>
                  <a:gd name="T64" fmla="*/ 0 w 1361"/>
                  <a:gd name="T65" fmla="*/ 907 h 1644"/>
                  <a:gd name="T66" fmla="*/ 57 w 1361"/>
                  <a:gd name="T67" fmla="*/ 907 h 1644"/>
                  <a:gd name="T68" fmla="*/ 57 w 1361"/>
                  <a:gd name="T69" fmla="*/ 964 h 1644"/>
                  <a:gd name="T70" fmla="*/ 113 w 1361"/>
                  <a:gd name="T71" fmla="*/ 964 h 1644"/>
                  <a:gd name="T72" fmla="*/ 113 w 1361"/>
                  <a:gd name="T73" fmla="*/ 907 h 1644"/>
                  <a:gd name="T74" fmla="*/ 227 w 1361"/>
                  <a:gd name="T75" fmla="*/ 907 h 1644"/>
                  <a:gd name="T76" fmla="*/ 227 w 1361"/>
                  <a:gd name="T77" fmla="*/ 850 h 1644"/>
                  <a:gd name="T78" fmla="*/ 283 w 1361"/>
                  <a:gd name="T79" fmla="*/ 850 h 1644"/>
                  <a:gd name="T80" fmla="*/ 283 w 1361"/>
                  <a:gd name="T81" fmla="*/ 1020 h 1644"/>
                  <a:gd name="T82" fmla="*/ 227 w 1361"/>
                  <a:gd name="T83" fmla="*/ 1020 h 1644"/>
                  <a:gd name="T84" fmla="*/ 227 w 1361"/>
                  <a:gd name="T85" fmla="*/ 1134 h 1644"/>
                  <a:gd name="T86" fmla="*/ 170 w 1361"/>
                  <a:gd name="T87" fmla="*/ 1134 h 1644"/>
                  <a:gd name="T88" fmla="*/ 170 w 1361"/>
                  <a:gd name="T89" fmla="*/ 1191 h 1644"/>
                  <a:gd name="T90" fmla="*/ 227 w 1361"/>
                  <a:gd name="T91" fmla="*/ 1191 h 1644"/>
                  <a:gd name="T92" fmla="*/ 227 w 1361"/>
                  <a:gd name="T93" fmla="*/ 1417 h 1644"/>
                  <a:gd name="T94" fmla="*/ 397 w 1361"/>
                  <a:gd name="T95" fmla="*/ 1417 h 1644"/>
                  <a:gd name="T96" fmla="*/ 397 w 1361"/>
                  <a:gd name="T97" fmla="*/ 1474 h 1644"/>
                  <a:gd name="T98" fmla="*/ 454 w 1361"/>
                  <a:gd name="T99" fmla="*/ 1474 h 1644"/>
                  <a:gd name="T100" fmla="*/ 454 w 1361"/>
                  <a:gd name="T101" fmla="*/ 1417 h 1644"/>
                  <a:gd name="T102" fmla="*/ 510 w 1361"/>
                  <a:gd name="T103" fmla="*/ 1417 h 1644"/>
                  <a:gd name="T104" fmla="*/ 510 w 1361"/>
                  <a:gd name="T105" fmla="*/ 1361 h 1644"/>
                  <a:gd name="T106" fmla="*/ 680 w 1361"/>
                  <a:gd name="T107" fmla="*/ 1361 h 1644"/>
                  <a:gd name="T108" fmla="*/ 680 w 1361"/>
                  <a:gd name="T109" fmla="*/ 1417 h 1644"/>
                  <a:gd name="T110" fmla="*/ 907 w 1361"/>
                  <a:gd name="T111" fmla="*/ 1417 h 1644"/>
                  <a:gd name="T112" fmla="*/ 907 w 1361"/>
                  <a:gd name="T113" fmla="*/ 1531 h 1644"/>
                  <a:gd name="T114" fmla="*/ 964 w 1361"/>
                  <a:gd name="T115" fmla="*/ 1531 h 1644"/>
                  <a:gd name="T116" fmla="*/ 964 w 1361"/>
                  <a:gd name="T117" fmla="*/ 1587 h 1644"/>
                  <a:gd name="T118" fmla="*/ 1021 w 1361"/>
                  <a:gd name="T119" fmla="*/ 1587 h 1644"/>
                  <a:gd name="T120" fmla="*/ 1021 w 1361"/>
                  <a:gd name="T121" fmla="*/ 1644 h 1644"/>
                  <a:gd name="T122" fmla="*/ 1191 w 1361"/>
                  <a:gd name="T123" fmla="*/ 1644 h 1644"/>
                  <a:gd name="T124" fmla="*/ 1191 w 1361"/>
                  <a:gd name="T125" fmla="*/ 1531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1" h="1644">
                    <a:moveTo>
                      <a:pt x="1191" y="1531"/>
                    </a:moveTo>
                    <a:lnTo>
                      <a:pt x="1247" y="1531"/>
                    </a:lnTo>
                    <a:lnTo>
                      <a:pt x="1247" y="1247"/>
                    </a:lnTo>
                    <a:lnTo>
                      <a:pt x="1134" y="1247"/>
                    </a:lnTo>
                    <a:lnTo>
                      <a:pt x="1134" y="794"/>
                    </a:lnTo>
                    <a:lnTo>
                      <a:pt x="1191" y="794"/>
                    </a:lnTo>
                    <a:lnTo>
                      <a:pt x="1191" y="567"/>
                    </a:lnTo>
                    <a:lnTo>
                      <a:pt x="1247" y="567"/>
                    </a:lnTo>
                    <a:lnTo>
                      <a:pt x="1247" y="340"/>
                    </a:lnTo>
                    <a:lnTo>
                      <a:pt x="1304" y="340"/>
                    </a:lnTo>
                    <a:lnTo>
                      <a:pt x="1304" y="170"/>
                    </a:lnTo>
                    <a:lnTo>
                      <a:pt x="1361" y="170"/>
                    </a:lnTo>
                    <a:lnTo>
                      <a:pt x="1361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851" y="0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510" y="453"/>
                    </a:lnTo>
                    <a:lnTo>
                      <a:pt x="51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737"/>
                    </a:lnTo>
                    <a:lnTo>
                      <a:pt x="0" y="737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964"/>
                    </a:lnTo>
                    <a:lnTo>
                      <a:pt x="113" y="964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283" y="850"/>
                    </a:lnTo>
                    <a:lnTo>
                      <a:pt x="283" y="1020"/>
                    </a:lnTo>
                    <a:lnTo>
                      <a:pt x="227" y="1020"/>
                    </a:lnTo>
                    <a:lnTo>
                      <a:pt x="227" y="1134"/>
                    </a:lnTo>
                    <a:lnTo>
                      <a:pt x="170" y="1134"/>
                    </a:lnTo>
                    <a:lnTo>
                      <a:pt x="170" y="1191"/>
                    </a:lnTo>
                    <a:lnTo>
                      <a:pt x="227" y="1191"/>
                    </a:lnTo>
                    <a:lnTo>
                      <a:pt x="227" y="1417"/>
                    </a:lnTo>
                    <a:lnTo>
                      <a:pt x="397" y="1417"/>
                    </a:lnTo>
                    <a:lnTo>
                      <a:pt x="397" y="1474"/>
                    </a:lnTo>
                    <a:lnTo>
                      <a:pt x="454" y="1474"/>
                    </a:lnTo>
                    <a:lnTo>
                      <a:pt x="454" y="1417"/>
                    </a:lnTo>
                    <a:lnTo>
                      <a:pt x="510" y="1417"/>
                    </a:lnTo>
                    <a:lnTo>
                      <a:pt x="510" y="1361"/>
                    </a:lnTo>
                    <a:lnTo>
                      <a:pt x="680" y="1361"/>
                    </a:lnTo>
                    <a:lnTo>
                      <a:pt x="680" y="1417"/>
                    </a:lnTo>
                    <a:lnTo>
                      <a:pt x="907" y="1417"/>
                    </a:lnTo>
                    <a:lnTo>
                      <a:pt x="907" y="1531"/>
                    </a:lnTo>
                    <a:lnTo>
                      <a:pt x="964" y="1531"/>
                    </a:lnTo>
                    <a:lnTo>
                      <a:pt x="964" y="1587"/>
                    </a:lnTo>
                    <a:lnTo>
                      <a:pt x="1021" y="1587"/>
                    </a:lnTo>
                    <a:lnTo>
                      <a:pt x="1021" y="1644"/>
                    </a:lnTo>
                    <a:lnTo>
                      <a:pt x="1191" y="1644"/>
                    </a:lnTo>
                    <a:lnTo>
                      <a:pt x="1191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1323" y="4656"/>
                <a:ext cx="794" cy="453"/>
              </a:xfrm>
              <a:custGeom>
                <a:avLst/>
                <a:gdLst>
                  <a:gd name="T0" fmla="*/ 737 w 794"/>
                  <a:gd name="T1" fmla="*/ 170 h 453"/>
                  <a:gd name="T2" fmla="*/ 737 w 794"/>
                  <a:gd name="T3" fmla="*/ 283 h 453"/>
                  <a:gd name="T4" fmla="*/ 794 w 794"/>
                  <a:gd name="T5" fmla="*/ 283 h 453"/>
                  <a:gd name="T6" fmla="*/ 794 w 794"/>
                  <a:gd name="T7" fmla="*/ 340 h 453"/>
                  <a:gd name="T8" fmla="*/ 567 w 794"/>
                  <a:gd name="T9" fmla="*/ 340 h 453"/>
                  <a:gd name="T10" fmla="*/ 567 w 794"/>
                  <a:gd name="T11" fmla="*/ 283 h 453"/>
                  <a:gd name="T12" fmla="*/ 510 w 794"/>
                  <a:gd name="T13" fmla="*/ 283 h 453"/>
                  <a:gd name="T14" fmla="*/ 510 w 794"/>
                  <a:gd name="T15" fmla="*/ 227 h 453"/>
                  <a:gd name="T16" fmla="*/ 454 w 794"/>
                  <a:gd name="T17" fmla="*/ 227 h 453"/>
                  <a:gd name="T18" fmla="*/ 454 w 794"/>
                  <a:gd name="T19" fmla="*/ 340 h 453"/>
                  <a:gd name="T20" fmla="*/ 397 w 794"/>
                  <a:gd name="T21" fmla="*/ 340 h 453"/>
                  <a:gd name="T22" fmla="*/ 397 w 794"/>
                  <a:gd name="T23" fmla="*/ 453 h 453"/>
                  <a:gd name="T24" fmla="*/ 0 w 794"/>
                  <a:gd name="T25" fmla="*/ 453 h 453"/>
                  <a:gd name="T26" fmla="*/ 0 w 794"/>
                  <a:gd name="T27" fmla="*/ 283 h 453"/>
                  <a:gd name="T28" fmla="*/ 113 w 794"/>
                  <a:gd name="T29" fmla="*/ 283 h 453"/>
                  <a:gd name="T30" fmla="*/ 113 w 794"/>
                  <a:gd name="T31" fmla="*/ 227 h 453"/>
                  <a:gd name="T32" fmla="*/ 227 w 794"/>
                  <a:gd name="T33" fmla="*/ 227 h 453"/>
                  <a:gd name="T34" fmla="*/ 227 w 794"/>
                  <a:gd name="T35" fmla="*/ 0 h 453"/>
                  <a:gd name="T36" fmla="*/ 340 w 794"/>
                  <a:gd name="T37" fmla="*/ 0 h 453"/>
                  <a:gd name="T38" fmla="*/ 340 w 794"/>
                  <a:gd name="T39" fmla="*/ 113 h 453"/>
                  <a:gd name="T40" fmla="*/ 680 w 794"/>
                  <a:gd name="T41" fmla="*/ 113 h 453"/>
                  <a:gd name="T42" fmla="*/ 680 w 794"/>
                  <a:gd name="T43" fmla="*/ 170 h 453"/>
                  <a:gd name="T44" fmla="*/ 737 w 794"/>
                  <a:gd name="T45" fmla="*/ 17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453">
                    <a:moveTo>
                      <a:pt x="737" y="170"/>
                    </a:moveTo>
                    <a:lnTo>
                      <a:pt x="737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0" y="453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1096" y="3635"/>
                <a:ext cx="1418" cy="1474"/>
              </a:xfrm>
              <a:custGeom>
                <a:avLst/>
                <a:gdLst>
                  <a:gd name="T0" fmla="*/ 114 w 1418"/>
                  <a:gd name="T1" fmla="*/ 1474 h 1474"/>
                  <a:gd name="T2" fmla="*/ 227 w 1418"/>
                  <a:gd name="T3" fmla="*/ 1474 h 1474"/>
                  <a:gd name="T4" fmla="*/ 227 w 1418"/>
                  <a:gd name="T5" fmla="*/ 1304 h 1474"/>
                  <a:gd name="T6" fmla="*/ 340 w 1418"/>
                  <a:gd name="T7" fmla="*/ 1304 h 1474"/>
                  <a:gd name="T8" fmla="*/ 340 w 1418"/>
                  <a:gd name="T9" fmla="*/ 1248 h 1474"/>
                  <a:gd name="T10" fmla="*/ 454 w 1418"/>
                  <a:gd name="T11" fmla="*/ 1248 h 1474"/>
                  <a:gd name="T12" fmla="*/ 454 w 1418"/>
                  <a:gd name="T13" fmla="*/ 1021 h 1474"/>
                  <a:gd name="T14" fmla="*/ 567 w 1418"/>
                  <a:gd name="T15" fmla="*/ 1021 h 1474"/>
                  <a:gd name="T16" fmla="*/ 567 w 1418"/>
                  <a:gd name="T17" fmla="*/ 1134 h 1474"/>
                  <a:gd name="T18" fmla="*/ 907 w 1418"/>
                  <a:gd name="T19" fmla="*/ 1134 h 1474"/>
                  <a:gd name="T20" fmla="*/ 907 w 1418"/>
                  <a:gd name="T21" fmla="*/ 1191 h 1474"/>
                  <a:gd name="T22" fmla="*/ 964 w 1418"/>
                  <a:gd name="T23" fmla="*/ 1191 h 1474"/>
                  <a:gd name="T24" fmla="*/ 964 w 1418"/>
                  <a:gd name="T25" fmla="*/ 1248 h 1474"/>
                  <a:gd name="T26" fmla="*/ 1077 w 1418"/>
                  <a:gd name="T27" fmla="*/ 1248 h 1474"/>
                  <a:gd name="T28" fmla="*/ 1077 w 1418"/>
                  <a:gd name="T29" fmla="*/ 1191 h 1474"/>
                  <a:gd name="T30" fmla="*/ 1418 w 1418"/>
                  <a:gd name="T31" fmla="*/ 1191 h 1474"/>
                  <a:gd name="T32" fmla="*/ 1418 w 1418"/>
                  <a:gd name="T33" fmla="*/ 964 h 1474"/>
                  <a:gd name="T34" fmla="*/ 1248 w 1418"/>
                  <a:gd name="T35" fmla="*/ 964 h 1474"/>
                  <a:gd name="T36" fmla="*/ 1248 w 1418"/>
                  <a:gd name="T37" fmla="*/ 681 h 1474"/>
                  <a:gd name="T38" fmla="*/ 1304 w 1418"/>
                  <a:gd name="T39" fmla="*/ 681 h 1474"/>
                  <a:gd name="T40" fmla="*/ 1304 w 1418"/>
                  <a:gd name="T41" fmla="*/ 567 h 1474"/>
                  <a:gd name="T42" fmla="*/ 1248 w 1418"/>
                  <a:gd name="T43" fmla="*/ 567 h 1474"/>
                  <a:gd name="T44" fmla="*/ 1248 w 1418"/>
                  <a:gd name="T45" fmla="*/ 510 h 1474"/>
                  <a:gd name="T46" fmla="*/ 1304 w 1418"/>
                  <a:gd name="T47" fmla="*/ 510 h 1474"/>
                  <a:gd name="T48" fmla="*/ 1304 w 1418"/>
                  <a:gd name="T49" fmla="*/ 227 h 1474"/>
                  <a:gd name="T50" fmla="*/ 1134 w 1418"/>
                  <a:gd name="T51" fmla="*/ 227 h 1474"/>
                  <a:gd name="T52" fmla="*/ 1134 w 1418"/>
                  <a:gd name="T53" fmla="*/ 170 h 1474"/>
                  <a:gd name="T54" fmla="*/ 1021 w 1418"/>
                  <a:gd name="T55" fmla="*/ 170 h 1474"/>
                  <a:gd name="T56" fmla="*/ 1021 w 1418"/>
                  <a:gd name="T57" fmla="*/ 113 h 1474"/>
                  <a:gd name="T58" fmla="*/ 794 w 1418"/>
                  <a:gd name="T59" fmla="*/ 113 h 1474"/>
                  <a:gd name="T60" fmla="*/ 794 w 1418"/>
                  <a:gd name="T61" fmla="*/ 57 h 1474"/>
                  <a:gd name="T62" fmla="*/ 681 w 1418"/>
                  <a:gd name="T63" fmla="*/ 57 h 1474"/>
                  <a:gd name="T64" fmla="*/ 681 w 1418"/>
                  <a:gd name="T65" fmla="*/ 0 h 1474"/>
                  <a:gd name="T66" fmla="*/ 567 w 1418"/>
                  <a:gd name="T67" fmla="*/ 0 h 1474"/>
                  <a:gd name="T68" fmla="*/ 567 w 1418"/>
                  <a:gd name="T69" fmla="*/ 57 h 1474"/>
                  <a:gd name="T70" fmla="*/ 510 w 1418"/>
                  <a:gd name="T71" fmla="*/ 57 h 1474"/>
                  <a:gd name="T72" fmla="*/ 510 w 1418"/>
                  <a:gd name="T73" fmla="*/ 170 h 1474"/>
                  <a:gd name="T74" fmla="*/ 454 w 1418"/>
                  <a:gd name="T75" fmla="*/ 170 h 1474"/>
                  <a:gd name="T76" fmla="*/ 454 w 1418"/>
                  <a:gd name="T77" fmla="*/ 510 h 1474"/>
                  <a:gd name="T78" fmla="*/ 397 w 1418"/>
                  <a:gd name="T79" fmla="*/ 510 h 1474"/>
                  <a:gd name="T80" fmla="*/ 397 w 1418"/>
                  <a:gd name="T81" fmla="*/ 567 h 1474"/>
                  <a:gd name="T82" fmla="*/ 340 w 1418"/>
                  <a:gd name="T83" fmla="*/ 567 h 1474"/>
                  <a:gd name="T84" fmla="*/ 340 w 1418"/>
                  <a:gd name="T85" fmla="*/ 681 h 1474"/>
                  <a:gd name="T86" fmla="*/ 284 w 1418"/>
                  <a:gd name="T87" fmla="*/ 681 h 1474"/>
                  <a:gd name="T88" fmla="*/ 284 w 1418"/>
                  <a:gd name="T89" fmla="*/ 737 h 1474"/>
                  <a:gd name="T90" fmla="*/ 57 w 1418"/>
                  <a:gd name="T91" fmla="*/ 737 h 1474"/>
                  <a:gd name="T92" fmla="*/ 57 w 1418"/>
                  <a:gd name="T93" fmla="*/ 964 h 1474"/>
                  <a:gd name="T94" fmla="*/ 114 w 1418"/>
                  <a:gd name="T95" fmla="*/ 964 h 1474"/>
                  <a:gd name="T96" fmla="*/ 114 w 1418"/>
                  <a:gd name="T97" fmla="*/ 1077 h 1474"/>
                  <a:gd name="T98" fmla="*/ 0 w 1418"/>
                  <a:gd name="T99" fmla="*/ 1077 h 1474"/>
                  <a:gd name="T100" fmla="*/ 0 w 1418"/>
                  <a:gd name="T101" fmla="*/ 1304 h 1474"/>
                  <a:gd name="T102" fmla="*/ 57 w 1418"/>
                  <a:gd name="T103" fmla="*/ 1304 h 1474"/>
                  <a:gd name="T104" fmla="*/ 57 w 1418"/>
                  <a:gd name="T105" fmla="*/ 1418 h 1474"/>
                  <a:gd name="T106" fmla="*/ 114 w 1418"/>
                  <a:gd name="T107" fmla="*/ 1418 h 1474"/>
                  <a:gd name="T108" fmla="*/ 114 w 1418"/>
                  <a:gd name="T109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8" h="1474">
                    <a:moveTo>
                      <a:pt x="114" y="1474"/>
                    </a:moveTo>
                    <a:lnTo>
                      <a:pt x="227" y="1474"/>
                    </a:lnTo>
                    <a:lnTo>
                      <a:pt x="227" y="1304"/>
                    </a:lnTo>
                    <a:lnTo>
                      <a:pt x="340" y="1304"/>
                    </a:lnTo>
                    <a:lnTo>
                      <a:pt x="340" y="1248"/>
                    </a:lnTo>
                    <a:lnTo>
                      <a:pt x="454" y="1248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907" y="1134"/>
                    </a:lnTo>
                    <a:lnTo>
                      <a:pt x="907" y="1191"/>
                    </a:lnTo>
                    <a:lnTo>
                      <a:pt x="964" y="1191"/>
                    </a:lnTo>
                    <a:lnTo>
                      <a:pt x="964" y="1248"/>
                    </a:lnTo>
                    <a:lnTo>
                      <a:pt x="1077" y="1248"/>
                    </a:lnTo>
                    <a:lnTo>
                      <a:pt x="1077" y="1191"/>
                    </a:lnTo>
                    <a:lnTo>
                      <a:pt x="1418" y="1191"/>
                    </a:lnTo>
                    <a:lnTo>
                      <a:pt x="1418" y="964"/>
                    </a:lnTo>
                    <a:lnTo>
                      <a:pt x="1248" y="964"/>
                    </a:lnTo>
                    <a:lnTo>
                      <a:pt x="1248" y="681"/>
                    </a:lnTo>
                    <a:lnTo>
                      <a:pt x="1304" y="681"/>
                    </a:lnTo>
                    <a:lnTo>
                      <a:pt x="1304" y="567"/>
                    </a:lnTo>
                    <a:lnTo>
                      <a:pt x="1248" y="567"/>
                    </a:lnTo>
                    <a:lnTo>
                      <a:pt x="1248" y="510"/>
                    </a:lnTo>
                    <a:lnTo>
                      <a:pt x="1304" y="510"/>
                    </a:lnTo>
                    <a:lnTo>
                      <a:pt x="1304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021" y="170"/>
                    </a:lnTo>
                    <a:lnTo>
                      <a:pt x="1021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284" y="681"/>
                    </a:lnTo>
                    <a:lnTo>
                      <a:pt x="284" y="737"/>
                    </a:lnTo>
                    <a:lnTo>
                      <a:pt x="57" y="737"/>
                    </a:lnTo>
                    <a:lnTo>
                      <a:pt x="57" y="964"/>
                    </a:lnTo>
                    <a:lnTo>
                      <a:pt x="114" y="964"/>
                    </a:lnTo>
                    <a:lnTo>
                      <a:pt x="114" y="1077"/>
                    </a:lnTo>
                    <a:lnTo>
                      <a:pt x="0" y="1077"/>
                    </a:lnTo>
                    <a:lnTo>
                      <a:pt x="0" y="1304"/>
                    </a:lnTo>
                    <a:lnTo>
                      <a:pt x="57" y="1304"/>
                    </a:lnTo>
                    <a:lnTo>
                      <a:pt x="57" y="1418"/>
                    </a:lnTo>
                    <a:lnTo>
                      <a:pt x="114" y="1418"/>
                    </a:lnTo>
                    <a:lnTo>
                      <a:pt x="114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416" y="3862"/>
                <a:ext cx="1134" cy="964"/>
              </a:xfrm>
              <a:custGeom>
                <a:avLst/>
                <a:gdLst>
                  <a:gd name="T0" fmla="*/ 680 w 1134"/>
                  <a:gd name="T1" fmla="*/ 964 h 964"/>
                  <a:gd name="T2" fmla="*/ 397 w 1134"/>
                  <a:gd name="T3" fmla="*/ 964 h 964"/>
                  <a:gd name="T4" fmla="*/ 397 w 1134"/>
                  <a:gd name="T5" fmla="*/ 794 h 964"/>
                  <a:gd name="T6" fmla="*/ 283 w 1134"/>
                  <a:gd name="T7" fmla="*/ 794 h 964"/>
                  <a:gd name="T8" fmla="*/ 283 w 1134"/>
                  <a:gd name="T9" fmla="*/ 567 h 964"/>
                  <a:gd name="T10" fmla="*/ 227 w 1134"/>
                  <a:gd name="T11" fmla="*/ 567 h 964"/>
                  <a:gd name="T12" fmla="*/ 227 w 1134"/>
                  <a:gd name="T13" fmla="*/ 510 h 964"/>
                  <a:gd name="T14" fmla="*/ 113 w 1134"/>
                  <a:gd name="T15" fmla="*/ 510 h 964"/>
                  <a:gd name="T16" fmla="*/ 113 w 1134"/>
                  <a:gd name="T17" fmla="*/ 454 h 964"/>
                  <a:gd name="T18" fmla="*/ 56 w 1134"/>
                  <a:gd name="T19" fmla="*/ 454 h 964"/>
                  <a:gd name="T20" fmla="*/ 56 w 1134"/>
                  <a:gd name="T21" fmla="*/ 397 h 964"/>
                  <a:gd name="T22" fmla="*/ 0 w 1134"/>
                  <a:gd name="T23" fmla="*/ 397 h 964"/>
                  <a:gd name="T24" fmla="*/ 0 w 1134"/>
                  <a:gd name="T25" fmla="*/ 283 h 964"/>
                  <a:gd name="T26" fmla="*/ 56 w 1134"/>
                  <a:gd name="T27" fmla="*/ 283 h 964"/>
                  <a:gd name="T28" fmla="*/ 56 w 1134"/>
                  <a:gd name="T29" fmla="*/ 170 h 964"/>
                  <a:gd name="T30" fmla="*/ 680 w 1134"/>
                  <a:gd name="T31" fmla="*/ 170 h 964"/>
                  <a:gd name="T32" fmla="*/ 680 w 1134"/>
                  <a:gd name="T33" fmla="*/ 57 h 964"/>
                  <a:gd name="T34" fmla="*/ 737 w 1134"/>
                  <a:gd name="T35" fmla="*/ 57 h 964"/>
                  <a:gd name="T36" fmla="*/ 794 w 1134"/>
                  <a:gd name="T37" fmla="*/ 57 h 964"/>
                  <a:gd name="T38" fmla="*/ 794 w 1134"/>
                  <a:gd name="T39" fmla="*/ 0 h 964"/>
                  <a:gd name="T40" fmla="*/ 907 w 1134"/>
                  <a:gd name="T41" fmla="*/ 0 h 964"/>
                  <a:gd name="T42" fmla="*/ 907 w 1134"/>
                  <a:gd name="T43" fmla="*/ 57 h 964"/>
                  <a:gd name="T44" fmla="*/ 964 w 1134"/>
                  <a:gd name="T45" fmla="*/ 57 h 964"/>
                  <a:gd name="T46" fmla="*/ 964 w 1134"/>
                  <a:gd name="T47" fmla="*/ 113 h 964"/>
                  <a:gd name="T48" fmla="*/ 1077 w 1134"/>
                  <a:gd name="T49" fmla="*/ 113 h 964"/>
                  <a:gd name="T50" fmla="*/ 1077 w 1134"/>
                  <a:gd name="T51" fmla="*/ 57 h 964"/>
                  <a:gd name="T52" fmla="*/ 1134 w 1134"/>
                  <a:gd name="T53" fmla="*/ 57 h 964"/>
                  <a:gd name="T54" fmla="*/ 1134 w 1134"/>
                  <a:gd name="T55" fmla="*/ 283 h 964"/>
                  <a:gd name="T56" fmla="*/ 1077 w 1134"/>
                  <a:gd name="T57" fmla="*/ 283 h 964"/>
                  <a:gd name="T58" fmla="*/ 1077 w 1134"/>
                  <a:gd name="T59" fmla="*/ 340 h 964"/>
                  <a:gd name="T60" fmla="*/ 1020 w 1134"/>
                  <a:gd name="T61" fmla="*/ 340 h 964"/>
                  <a:gd name="T62" fmla="*/ 1020 w 1134"/>
                  <a:gd name="T63" fmla="*/ 454 h 964"/>
                  <a:gd name="T64" fmla="*/ 964 w 1134"/>
                  <a:gd name="T65" fmla="*/ 454 h 964"/>
                  <a:gd name="T66" fmla="*/ 964 w 1134"/>
                  <a:gd name="T67" fmla="*/ 510 h 964"/>
                  <a:gd name="T68" fmla="*/ 737 w 1134"/>
                  <a:gd name="T69" fmla="*/ 510 h 964"/>
                  <a:gd name="T70" fmla="*/ 737 w 1134"/>
                  <a:gd name="T71" fmla="*/ 737 h 964"/>
                  <a:gd name="T72" fmla="*/ 794 w 1134"/>
                  <a:gd name="T73" fmla="*/ 737 h 964"/>
                  <a:gd name="T74" fmla="*/ 794 w 1134"/>
                  <a:gd name="T75" fmla="*/ 850 h 964"/>
                  <a:gd name="T76" fmla="*/ 680 w 1134"/>
                  <a:gd name="T77" fmla="*/ 850 h 964"/>
                  <a:gd name="T78" fmla="*/ 680 w 1134"/>
                  <a:gd name="T7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4" h="964">
                    <a:moveTo>
                      <a:pt x="680" y="964"/>
                    </a:moveTo>
                    <a:lnTo>
                      <a:pt x="397" y="964"/>
                    </a:lnTo>
                    <a:lnTo>
                      <a:pt x="397" y="794"/>
                    </a:lnTo>
                    <a:lnTo>
                      <a:pt x="283" y="794"/>
                    </a:lnTo>
                    <a:lnTo>
                      <a:pt x="283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680" y="170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lnTo>
                      <a:pt x="964" y="113"/>
                    </a:lnTo>
                    <a:lnTo>
                      <a:pt x="1077" y="113"/>
                    </a:lnTo>
                    <a:lnTo>
                      <a:pt x="1077" y="57"/>
                    </a:lnTo>
                    <a:lnTo>
                      <a:pt x="1134" y="57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737" y="510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850"/>
                    </a:lnTo>
                    <a:lnTo>
                      <a:pt x="680" y="850"/>
                    </a:lnTo>
                    <a:lnTo>
                      <a:pt x="68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344" y="3919"/>
                <a:ext cx="510" cy="737"/>
              </a:xfrm>
              <a:custGeom>
                <a:avLst/>
                <a:gdLst>
                  <a:gd name="T0" fmla="*/ 453 w 510"/>
                  <a:gd name="T1" fmla="*/ 737 h 737"/>
                  <a:gd name="T2" fmla="*/ 453 w 510"/>
                  <a:gd name="T3" fmla="*/ 680 h 737"/>
                  <a:gd name="T4" fmla="*/ 510 w 510"/>
                  <a:gd name="T5" fmla="*/ 680 h 737"/>
                  <a:gd name="T6" fmla="*/ 510 w 510"/>
                  <a:gd name="T7" fmla="*/ 567 h 737"/>
                  <a:gd name="T8" fmla="*/ 453 w 510"/>
                  <a:gd name="T9" fmla="*/ 567 h 737"/>
                  <a:gd name="T10" fmla="*/ 453 w 510"/>
                  <a:gd name="T11" fmla="*/ 453 h 737"/>
                  <a:gd name="T12" fmla="*/ 340 w 510"/>
                  <a:gd name="T13" fmla="*/ 453 h 737"/>
                  <a:gd name="T14" fmla="*/ 340 w 510"/>
                  <a:gd name="T15" fmla="*/ 397 h 737"/>
                  <a:gd name="T16" fmla="*/ 283 w 510"/>
                  <a:gd name="T17" fmla="*/ 397 h 737"/>
                  <a:gd name="T18" fmla="*/ 283 w 510"/>
                  <a:gd name="T19" fmla="*/ 340 h 737"/>
                  <a:gd name="T20" fmla="*/ 226 w 510"/>
                  <a:gd name="T21" fmla="*/ 340 h 737"/>
                  <a:gd name="T22" fmla="*/ 226 w 510"/>
                  <a:gd name="T23" fmla="*/ 226 h 737"/>
                  <a:gd name="T24" fmla="*/ 170 w 510"/>
                  <a:gd name="T25" fmla="*/ 226 h 737"/>
                  <a:gd name="T26" fmla="*/ 170 w 510"/>
                  <a:gd name="T27" fmla="*/ 113 h 737"/>
                  <a:gd name="T28" fmla="*/ 113 w 510"/>
                  <a:gd name="T29" fmla="*/ 113 h 737"/>
                  <a:gd name="T30" fmla="*/ 113 w 510"/>
                  <a:gd name="T31" fmla="*/ 0 h 737"/>
                  <a:gd name="T32" fmla="*/ 56 w 510"/>
                  <a:gd name="T33" fmla="*/ 0 h 737"/>
                  <a:gd name="T34" fmla="*/ 56 w 510"/>
                  <a:gd name="T35" fmla="*/ 226 h 737"/>
                  <a:gd name="T36" fmla="*/ 0 w 510"/>
                  <a:gd name="T37" fmla="*/ 226 h 737"/>
                  <a:gd name="T38" fmla="*/ 0 w 510"/>
                  <a:gd name="T39" fmla="*/ 283 h 737"/>
                  <a:gd name="T40" fmla="*/ 56 w 510"/>
                  <a:gd name="T41" fmla="*/ 283 h 737"/>
                  <a:gd name="T42" fmla="*/ 56 w 510"/>
                  <a:gd name="T43" fmla="*/ 397 h 737"/>
                  <a:gd name="T44" fmla="*/ 0 w 510"/>
                  <a:gd name="T45" fmla="*/ 397 h 737"/>
                  <a:gd name="T46" fmla="*/ 0 w 510"/>
                  <a:gd name="T47" fmla="*/ 680 h 737"/>
                  <a:gd name="T48" fmla="*/ 283 w 510"/>
                  <a:gd name="T49" fmla="*/ 680 h 737"/>
                  <a:gd name="T50" fmla="*/ 283 w 510"/>
                  <a:gd name="T51" fmla="*/ 737 h 737"/>
                  <a:gd name="T52" fmla="*/ 453 w 510"/>
                  <a:gd name="T5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37">
                    <a:moveTo>
                      <a:pt x="453" y="737"/>
                    </a:moveTo>
                    <a:lnTo>
                      <a:pt x="453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226" y="340"/>
                    </a:lnTo>
                    <a:lnTo>
                      <a:pt x="226" y="226"/>
                    </a:lnTo>
                    <a:lnTo>
                      <a:pt x="170" y="22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453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457" y="3919"/>
                <a:ext cx="851" cy="793"/>
              </a:xfrm>
              <a:custGeom>
                <a:avLst/>
                <a:gdLst>
                  <a:gd name="T0" fmla="*/ 851 w 851"/>
                  <a:gd name="T1" fmla="*/ 510 h 793"/>
                  <a:gd name="T2" fmla="*/ 680 w 851"/>
                  <a:gd name="T3" fmla="*/ 510 h 793"/>
                  <a:gd name="T4" fmla="*/ 680 w 851"/>
                  <a:gd name="T5" fmla="*/ 453 h 793"/>
                  <a:gd name="T6" fmla="*/ 624 w 851"/>
                  <a:gd name="T7" fmla="*/ 453 h 793"/>
                  <a:gd name="T8" fmla="*/ 624 w 851"/>
                  <a:gd name="T9" fmla="*/ 397 h 793"/>
                  <a:gd name="T10" fmla="*/ 567 w 851"/>
                  <a:gd name="T11" fmla="*/ 397 h 793"/>
                  <a:gd name="T12" fmla="*/ 567 w 851"/>
                  <a:gd name="T13" fmla="*/ 340 h 793"/>
                  <a:gd name="T14" fmla="*/ 510 w 851"/>
                  <a:gd name="T15" fmla="*/ 340 h 793"/>
                  <a:gd name="T16" fmla="*/ 510 w 851"/>
                  <a:gd name="T17" fmla="*/ 283 h 793"/>
                  <a:gd name="T18" fmla="*/ 397 w 851"/>
                  <a:gd name="T19" fmla="*/ 283 h 793"/>
                  <a:gd name="T20" fmla="*/ 397 w 851"/>
                  <a:gd name="T21" fmla="*/ 170 h 793"/>
                  <a:gd name="T22" fmla="*/ 340 w 851"/>
                  <a:gd name="T23" fmla="*/ 170 h 793"/>
                  <a:gd name="T24" fmla="*/ 340 w 851"/>
                  <a:gd name="T25" fmla="*/ 113 h 793"/>
                  <a:gd name="T26" fmla="*/ 170 w 851"/>
                  <a:gd name="T27" fmla="*/ 113 h 793"/>
                  <a:gd name="T28" fmla="*/ 170 w 851"/>
                  <a:gd name="T29" fmla="*/ 0 h 793"/>
                  <a:gd name="T30" fmla="*/ 0 w 851"/>
                  <a:gd name="T31" fmla="*/ 0 h 793"/>
                  <a:gd name="T32" fmla="*/ 0 w 851"/>
                  <a:gd name="T33" fmla="*/ 113 h 793"/>
                  <a:gd name="T34" fmla="*/ 57 w 851"/>
                  <a:gd name="T35" fmla="*/ 113 h 793"/>
                  <a:gd name="T36" fmla="*/ 57 w 851"/>
                  <a:gd name="T37" fmla="*/ 226 h 793"/>
                  <a:gd name="T38" fmla="*/ 113 w 851"/>
                  <a:gd name="T39" fmla="*/ 226 h 793"/>
                  <a:gd name="T40" fmla="*/ 113 w 851"/>
                  <a:gd name="T41" fmla="*/ 340 h 793"/>
                  <a:gd name="T42" fmla="*/ 170 w 851"/>
                  <a:gd name="T43" fmla="*/ 340 h 793"/>
                  <a:gd name="T44" fmla="*/ 170 w 851"/>
                  <a:gd name="T45" fmla="*/ 397 h 793"/>
                  <a:gd name="T46" fmla="*/ 227 w 851"/>
                  <a:gd name="T47" fmla="*/ 397 h 793"/>
                  <a:gd name="T48" fmla="*/ 227 w 851"/>
                  <a:gd name="T49" fmla="*/ 453 h 793"/>
                  <a:gd name="T50" fmla="*/ 340 w 851"/>
                  <a:gd name="T51" fmla="*/ 453 h 793"/>
                  <a:gd name="T52" fmla="*/ 340 w 851"/>
                  <a:gd name="T53" fmla="*/ 567 h 793"/>
                  <a:gd name="T54" fmla="*/ 397 w 851"/>
                  <a:gd name="T55" fmla="*/ 567 h 793"/>
                  <a:gd name="T56" fmla="*/ 397 w 851"/>
                  <a:gd name="T57" fmla="*/ 680 h 793"/>
                  <a:gd name="T58" fmla="*/ 340 w 851"/>
                  <a:gd name="T59" fmla="*/ 680 h 793"/>
                  <a:gd name="T60" fmla="*/ 340 w 851"/>
                  <a:gd name="T61" fmla="*/ 737 h 793"/>
                  <a:gd name="T62" fmla="*/ 510 w 851"/>
                  <a:gd name="T63" fmla="*/ 737 h 793"/>
                  <a:gd name="T64" fmla="*/ 510 w 851"/>
                  <a:gd name="T65" fmla="*/ 793 h 793"/>
                  <a:gd name="T66" fmla="*/ 567 w 851"/>
                  <a:gd name="T67" fmla="*/ 793 h 793"/>
                  <a:gd name="T68" fmla="*/ 567 w 851"/>
                  <a:gd name="T69" fmla="*/ 737 h 793"/>
                  <a:gd name="T70" fmla="*/ 737 w 851"/>
                  <a:gd name="T71" fmla="*/ 737 h 793"/>
                  <a:gd name="T72" fmla="*/ 737 w 851"/>
                  <a:gd name="T73" fmla="*/ 793 h 793"/>
                  <a:gd name="T74" fmla="*/ 794 w 851"/>
                  <a:gd name="T75" fmla="*/ 793 h 793"/>
                  <a:gd name="T76" fmla="*/ 794 w 851"/>
                  <a:gd name="T77" fmla="*/ 567 h 793"/>
                  <a:gd name="T78" fmla="*/ 851 w 851"/>
                  <a:gd name="T79" fmla="*/ 567 h 793"/>
                  <a:gd name="T80" fmla="*/ 851 w 851"/>
                  <a:gd name="T81" fmla="*/ 51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793">
                    <a:moveTo>
                      <a:pt x="851" y="510"/>
                    </a:moveTo>
                    <a:lnTo>
                      <a:pt x="680" y="510"/>
                    </a:lnTo>
                    <a:lnTo>
                      <a:pt x="680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397" y="28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510" y="737"/>
                    </a:lnTo>
                    <a:lnTo>
                      <a:pt x="510" y="793"/>
                    </a:lnTo>
                    <a:lnTo>
                      <a:pt x="567" y="793"/>
                    </a:lnTo>
                    <a:lnTo>
                      <a:pt x="567" y="737"/>
                    </a:lnTo>
                    <a:lnTo>
                      <a:pt x="737" y="737"/>
                    </a:lnTo>
                    <a:lnTo>
                      <a:pt x="737" y="793"/>
                    </a:lnTo>
                    <a:lnTo>
                      <a:pt x="794" y="793"/>
                    </a:lnTo>
                    <a:lnTo>
                      <a:pt x="794" y="567"/>
                    </a:lnTo>
                    <a:lnTo>
                      <a:pt x="851" y="567"/>
                    </a:lnTo>
                    <a:lnTo>
                      <a:pt x="851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1833" y="2955"/>
                <a:ext cx="1021" cy="964"/>
              </a:xfrm>
              <a:custGeom>
                <a:avLst/>
                <a:gdLst>
                  <a:gd name="T0" fmla="*/ 624 w 1021"/>
                  <a:gd name="T1" fmla="*/ 964 h 964"/>
                  <a:gd name="T2" fmla="*/ 624 w 1021"/>
                  <a:gd name="T3" fmla="*/ 850 h 964"/>
                  <a:gd name="T4" fmla="*/ 737 w 1021"/>
                  <a:gd name="T5" fmla="*/ 850 h 964"/>
                  <a:gd name="T6" fmla="*/ 737 w 1021"/>
                  <a:gd name="T7" fmla="*/ 737 h 964"/>
                  <a:gd name="T8" fmla="*/ 964 w 1021"/>
                  <a:gd name="T9" fmla="*/ 737 h 964"/>
                  <a:gd name="T10" fmla="*/ 964 w 1021"/>
                  <a:gd name="T11" fmla="*/ 680 h 964"/>
                  <a:gd name="T12" fmla="*/ 1021 w 1021"/>
                  <a:gd name="T13" fmla="*/ 680 h 964"/>
                  <a:gd name="T14" fmla="*/ 1021 w 1021"/>
                  <a:gd name="T15" fmla="*/ 623 h 964"/>
                  <a:gd name="T16" fmla="*/ 964 w 1021"/>
                  <a:gd name="T17" fmla="*/ 623 h 964"/>
                  <a:gd name="T18" fmla="*/ 964 w 1021"/>
                  <a:gd name="T19" fmla="*/ 567 h 964"/>
                  <a:gd name="T20" fmla="*/ 1021 w 1021"/>
                  <a:gd name="T21" fmla="*/ 567 h 964"/>
                  <a:gd name="T22" fmla="*/ 1021 w 1021"/>
                  <a:gd name="T23" fmla="*/ 510 h 964"/>
                  <a:gd name="T24" fmla="*/ 907 w 1021"/>
                  <a:gd name="T25" fmla="*/ 510 h 964"/>
                  <a:gd name="T26" fmla="*/ 907 w 1021"/>
                  <a:gd name="T27" fmla="*/ 453 h 964"/>
                  <a:gd name="T28" fmla="*/ 851 w 1021"/>
                  <a:gd name="T29" fmla="*/ 453 h 964"/>
                  <a:gd name="T30" fmla="*/ 851 w 1021"/>
                  <a:gd name="T31" fmla="*/ 397 h 964"/>
                  <a:gd name="T32" fmla="*/ 794 w 1021"/>
                  <a:gd name="T33" fmla="*/ 397 h 964"/>
                  <a:gd name="T34" fmla="*/ 794 w 1021"/>
                  <a:gd name="T35" fmla="*/ 283 h 964"/>
                  <a:gd name="T36" fmla="*/ 737 w 1021"/>
                  <a:gd name="T37" fmla="*/ 283 h 964"/>
                  <a:gd name="T38" fmla="*/ 737 w 1021"/>
                  <a:gd name="T39" fmla="*/ 113 h 964"/>
                  <a:gd name="T40" fmla="*/ 681 w 1021"/>
                  <a:gd name="T41" fmla="*/ 113 h 964"/>
                  <a:gd name="T42" fmla="*/ 681 w 1021"/>
                  <a:gd name="T43" fmla="*/ 56 h 964"/>
                  <a:gd name="T44" fmla="*/ 340 w 1021"/>
                  <a:gd name="T45" fmla="*/ 56 h 964"/>
                  <a:gd name="T46" fmla="*/ 340 w 1021"/>
                  <a:gd name="T47" fmla="*/ 0 h 964"/>
                  <a:gd name="T48" fmla="*/ 227 w 1021"/>
                  <a:gd name="T49" fmla="*/ 0 h 964"/>
                  <a:gd name="T50" fmla="*/ 227 w 1021"/>
                  <a:gd name="T51" fmla="*/ 56 h 964"/>
                  <a:gd name="T52" fmla="*/ 170 w 1021"/>
                  <a:gd name="T53" fmla="*/ 56 h 964"/>
                  <a:gd name="T54" fmla="*/ 170 w 1021"/>
                  <a:gd name="T55" fmla="*/ 170 h 964"/>
                  <a:gd name="T56" fmla="*/ 0 w 1021"/>
                  <a:gd name="T57" fmla="*/ 170 h 964"/>
                  <a:gd name="T58" fmla="*/ 0 w 1021"/>
                  <a:gd name="T59" fmla="*/ 397 h 964"/>
                  <a:gd name="T60" fmla="*/ 114 w 1021"/>
                  <a:gd name="T61" fmla="*/ 397 h 964"/>
                  <a:gd name="T62" fmla="*/ 114 w 1021"/>
                  <a:gd name="T63" fmla="*/ 510 h 964"/>
                  <a:gd name="T64" fmla="*/ 170 w 1021"/>
                  <a:gd name="T65" fmla="*/ 510 h 964"/>
                  <a:gd name="T66" fmla="*/ 170 w 1021"/>
                  <a:gd name="T67" fmla="*/ 567 h 964"/>
                  <a:gd name="T68" fmla="*/ 227 w 1021"/>
                  <a:gd name="T69" fmla="*/ 567 h 964"/>
                  <a:gd name="T70" fmla="*/ 227 w 1021"/>
                  <a:gd name="T71" fmla="*/ 793 h 964"/>
                  <a:gd name="T72" fmla="*/ 284 w 1021"/>
                  <a:gd name="T73" fmla="*/ 793 h 964"/>
                  <a:gd name="T74" fmla="*/ 284 w 1021"/>
                  <a:gd name="T75" fmla="*/ 850 h 964"/>
                  <a:gd name="T76" fmla="*/ 397 w 1021"/>
                  <a:gd name="T77" fmla="*/ 850 h 964"/>
                  <a:gd name="T78" fmla="*/ 397 w 1021"/>
                  <a:gd name="T79" fmla="*/ 907 h 964"/>
                  <a:gd name="T80" fmla="*/ 567 w 1021"/>
                  <a:gd name="T81" fmla="*/ 907 h 964"/>
                  <a:gd name="T82" fmla="*/ 567 w 1021"/>
                  <a:gd name="T83" fmla="*/ 964 h 964"/>
                  <a:gd name="T84" fmla="*/ 624 w 1021"/>
                  <a:gd name="T85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964">
                    <a:moveTo>
                      <a:pt x="624" y="964"/>
                    </a:moveTo>
                    <a:lnTo>
                      <a:pt x="624" y="850"/>
                    </a:lnTo>
                    <a:lnTo>
                      <a:pt x="737" y="850"/>
                    </a:lnTo>
                    <a:lnTo>
                      <a:pt x="737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1021" y="680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907" y="510"/>
                    </a:lnTo>
                    <a:lnTo>
                      <a:pt x="907" y="453"/>
                    </a:lnTo>
                    <a:lnTo>
                      <a:pt x="851" y="453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793"/>
                    </a:lnTo>
                    <a:lnTo>
                      <a:pt x="284" y="793"/>
                    </a:lnTo>
                    <a:lnTo>
                      <a:pt x="284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624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534" y="3238"/>
                <a:ext cx="567" cy="567"/>
              </a:xfrm>
              <a:custGeom>
                <a:avLst/>
                <a:gdLst>
                  <a:gd name="T0" fmla="*/ 397 w 567"/>
                  <a:gd name="T1" fmla="*/ 567 h 567"/>
                  <a:gd name="T2" fmla="*/ 454 w 567"/>
                  <a:gd name="T3" fmla="*/ 567 h 567"/>
                  <a:gd name="T4" fmla="*/ 454 w 567"/>
                  <a:gd name="T5" fmla="*/ 397 h 567"/>
                  <a:gd name="T6" fmla="*/ 511 w 567"/>
                  <a:gd name="T7" fmla="*/ 397 h 567"/>
                  <a:gd name="T8" fmla="*/ 511 w 567"/>
                  <a:gd name="T9" fmla="*/ 284 h 567"/>
                  <a:gd name="T10" fmla="*/ 567 w 567"/>
                  <a:gd name="T11" fmla="*/ 284 h 567"/>
                  <a:gd name="T12" fmla="*/ 567 w 567"/>
                  <a:gd name="T13" fmla="*/ 114 h 567"/>
                  <a:gd name="T14" fmla="*/ 284 w 567"/>
                  <a:gd name="T15" fmla="*/ 114 h 567"/>
                  <a:gd name="T16" fmla="*/ 284 w 567"/>
                  <a:gd name="T17" fmla="*/ 57 h 567"/>
                  <a:gd name="T18" fmla="*/ 170 w 567"/>
                  <a:gd name="T19" fmla="*/ 57 h 567"/>
                  <a:gd name="T20" fmla="*/ 170 w 567"/>
                  <a:gd name="T21" fmla="*/ 0 h 567"/>
                  <a:gd name="T22" fmla="*/ 57 w 567"/>
                  <a:gd name="T23" fmla="*/ 0 h 567"/>
                  <a:gd name="T24" fmla="*/ 57 w 567"/>
                  <a:gd name="T25" fmla="*/ 114 h 567"/>
                  <a:gd name="T26" fmla="*/ 0 w 567"/>
                  <a:gd name="T27" fmla="*/ 114 h 567"/>
                  <a:gd name="T28" fmla="*/ 0 w 567"/>
                  <a:gd name="T29" fmla="*/ 340 h 567"/>
                  <a:gd name="T30" fmla="*/ 114 w 567"/>
                  <a:gd name="T31" fmla="*/ 340 h 567"/>
                  <a:gd name="T32" fmla="*/ 114 w 567"/>
                  <a:gd name="T33" fmla="*/ 454 h 567"/>
                  <a:gd name="T34" fmla="*/ 170 w 567"/>
                  <a:gd name="T35" fmla="*/ 454 h 567"/>
                  <a:gd name="T36" fmla="*/ 170 w 567"/>
                  <a:gd name="T37" fmla="*/ 510 h 567"/>
                  <a:gd name="T38" fmla="*/ 284 w 567"/>
                  <a:gd name="T39" fmla="*/ 510 h 567"/>
                  <a:gd name="T40" fmla="*/ 284 w 567"/>
                  <a:gd name="T41" fmla="*/ 454 h 567"/>
                  <a:gd name="T42" fmla="*/ 397 w 567"/>
                  <a:gd name="T43" fmla="*/ 454 h 567"/>
                  <a:gd name="T44" fmla="*/ 397 w 567"/>
                  <a:gd name="T4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567">
                    <a:moveTo>
                      <a:pt x="397" y="567"/>
                    </a:moveTo>
                    <a:lnTo>
                      <a:pt x="454" y="567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284"/>
                    </a:lnTo>
                    <a:lnTo>
                      <a:pt x="567" y="284"/>
                    </a:lnTo>
                    <a:lnTo>
                      <a:pt x="56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284" y="510"/>
                    </a:lnTo>
                    <a:lnTo>
                      <a:pt x="284" y="454"/>
                    </a:lnTo>
                    <a:lnTo>
                      <a:pt x="397" y="454"/>
                    </a:lnTo>
                    <a:lnTo>
                      <a:pt x="39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478" y="2955"/>
                <a:ext cx="680" cy="397"/>
              </a:xfrm>
              <a:custGeom>
                <a:avLst/>
                <a:gdLst>
                  <a:gd name="T0" fmla="*/ 623 w 680"/>
                  <a:gd name="T1" fmla="*/ 170 h 397"/>
                  <a:gd name="T2" fmla="*/ 680 w 680"/>
                  <a:gd name="T3" fmla="*/ 170 h 397"/>
                  <a:gd name="T4" fmla="*/ 680 w 680"/>
                  <a:gd name="T5" fmla="*/ 56 h 397"/>
                  <a:gd name="T6" fmla="*/ 623 w 680"/>
                  <a:gd name="T7" fmla="*/ 56 h 397"/>
                  <a:gd name="T8" fmla="*/ 623 w 680"/>
                  <a:gd name="T9" fmla="*/ 113 h 397"/>
                  <a:gd name="T10" fmla="*/ 567 w 680"/>
                  <a:gd name="T11" fmla="*/ 113 h 397"/>
                  <a:gd name="T12" fmla="*/ 567 w 680"/>
                  <a:gd name="T13" fmla="*/ 0 h 397"/>
                  <a:gd name="T14" fmla="*/ 397 w 680"/>
                  <a:gd name="T15" fmla="*/ 0 h 397"/>
                  <a:gd name="T16" fmla="*/ 397 w 680"/>
                  <a:gd name="T17" fmla="*/ 56 h 397"/>
                  <a:gd name="T18" fmla="*/ 340 w 680"/>
                  <a:gd name="T19" fmla="*/ 56 h 397"/>
                  <a:gd name="T20" fmla="*/ 283 w 680"/>
                  <a:gd name="T21" fmla="*/ 56 h 397"/>
                  <a:gd name="T22" fmla="*/ 283 w 680"/>
                  <a:gd name="T23" fmla="*/ 113 h 397"/>
                  <a:gd name="T24" fmla="*/ 226 w 680"/>
                  <a:gd name="T25" fmla="*/ 113 h 397"/>
                  <a:gd name="T26" fmla="*/ 226 w 680"/>
                  <a:gd name="T27" fmla="*/ 0 h 397"/>
                  <a:gd name="T28" fmla="*/ 113 w 680"/>
                  <a:gd name="T29" fmla="*/ 0 h 397"/>
                  <a:gd name="T30" fmla="*/ 113 w 680"/>
                  <a:gd name="T31" fmla="*/ 56 h 397"/>
                  <a:gd name="T32" fmla="*/ 0 w 680"/>
                  <a:gd name="T33" fmla="*/ 56 h 397"/>
                  <a:gd name="T34" fmla="*/ 0 w 680"/>
                  <a:gd name="T35" fmla="*/ 397 h 397"/>
                  <a:gd name="T36" fmla="*/ 113 w 680"/>
                  <a:gd name="T37" fmla="*/ 397 h 397"/>
                  <a:gd name="T38" fmla="*/ 113 w 680"/>
                  <a:gd name="T39" fmla="*/ 283 h 397"/>
                  <a:gd name="T40" fmla="*/ 226 w 680"/>
                  <a:gd name="T41" fmla="*/ 283 h 397"/>
                  <a:gd name="T42" fmla="*/ 226 w 680"/>
                  <a:gd name="T43" fmla="*/ 340 h 397"/>
                  <a:gd name="T44" fmla="*/ 340 w 680"/>
                  <a:gd name="T45" fmla="*/ 340 h 397"/>
                  <a:gd name="T46" fmla="*/ 340 w 680"/>
                  <a:gd name="T47" fmla="*/ 397 h 397"/>
                  <a:gd name="T48" fmla="*/ 623 w 680"/>
                  <a:gd name="T49" fmla="*/ 397 h 397"/>
                  <a:gd name="T50" fmla="*/ 623 w 680"/>
                  <a:gd name="T51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0" h="397">
                    <a:moveTo>
                      <a:pt x="623" y="170"/>
                    </a:moveTo>
                    <a:lnTo>
                      <a:pt x="680" y="170"/>
                    </a:lnTo>
                    <a:lnTo>
                      <a:pt x="680" y="56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226" y="28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623" y="397"/>
                    </a:lnTo>
                    <a:lnTo>
                      <a:pt x="62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911" y="2898"/>
                <a:ext cx="793" cy="964"/>
              </a:xfrm>
              <a:custGeom>
                <a:avLst/>
                <a:gdLst>
                  <a:gd name="T0" fmla="*/ 567 w 793"/>
                  <a:gd name="T1" fmla="*/ 113 h 964"/>
                  <a:gd name="T2" fmla="*/ 567 w 793"/>
                  <a:gd name="T3" fmla="*/ 454 h 964"/>
                  <a:gd name="T4" fmla="*/ 623 w 793"/>
                  <a:gd name="T5" fmla="*/ 454 h 964"/>
                  <a:gd name="T6" fmla="*/ 623 w 793"/>
                  <a:gd name="T7" fmla="*/ 680 h 964"/>
                  <a:gd name="T8" fmla="*/ 737 w 793"/>
                  <a:gd name="T9" fmla="*/ 680 h 964"/>
                  <a:gd name="T10" fmla="*/ 737 w 793"/>
                  <a:gd name="T11" fmla="*/ 794 h 964"/>
                  <a:gd name="T12" fmla="*/ 793 w 793"/>
                  <a:gd name="T13" fmla="*/ 794 h 964"/>
                  <a:gd name="T14" fmla="*/ 793 w 793"/>
                  <a:gd name="T15" fmla="*/ 850 h 964"/>
                  <a:gd name="T16" fmla="*/ 737 w 793"/>
                  <a:gd name="T17" fmla="*/ 850 h 964"/>
                  <a:gd name="T18" fmla="*/ 737 w 793"/>
                  <a:gd name="T19" fmla="*/ 964 h 964"/>
                  <a:gd name="T20" fmla="*/ 623 w 793"/>
                  <a:gd name="T21" fmla="*/ 964 h 964"/>
                  <a:gd name="T22" fmla="*/ 623 w 793"/>
                  <a:gd name="T23" fmla="*/ 907 h 964"/>
                  <a:gd name="T24" fmla="*/ 567 w 793"/>
                  <a:gd name="T25" fmla="*/ 907 h 964"/>
                  <a:gd name="T26" fmla="*/ 567 w 793"/>
                  <a:gd name="T27" fmla="*/ 850 h 964"/>
                  <a:gd name="T28" fmla="*/ 510 w 793"/>
                  <a:gd name="T29" fmla="*/ 850 h 964"/>
                  <a:gd name="T30" fmla="*/ 510 w 793"/>
                  <a:gd name="T31" fmla="*/ 737 h 964"/>
                  <a:gd name="T32" fmla="*/ 453 w 793"/>
                  <a:gd name="T33" fmla="*/ 737 h 964"/>
                  <a:gd name="T34" fmla="*/ 453 w 793"/>
                  <a:gd name="T35" fmla="*/ 624 h 964"/>
                  <a:gd name="T36" fmla="*/ 397 w 793"/>
                  <a:gd name="T37" fmla="*/ 624 h 964"/>
                  <a:gd name="T38" fmla="*/ 397 w 793"/>
                  <a:gd name="T39" fmla="*/ 567 h 964"/>
                  <a:gd name="T40" fmla="*/ 340 w 793"/>
                  <a:gd name="T41" fmla="*/ 567 h 964"/>
                  <a:gd name="T42" fmla="*/ 340 w 793"/>
                  <a:gd name="T43" fmla="*/ 510 h 964"/>
                  <a:gd name="T44" fmla="*/ 283 w 793"/>
                  <a:gd name="T45" fmla="*/ 510 h 964"/>
                  <a:gd name="T46" fmla="*/ 283 w 793"/>
                  <a:gd name="T47" fmla="*/ 454 h 964"/>
                  <a:gd name="T48" fmla="*/ 226 w 793"/>
                  <a:gd name="T49" fmla="*/ 454 h 964"/>
                  <a:gd name="T50" fmla="*/ 226 w 793"/>
                  <a:gd name="T51" fmla="*/ 283 h 964"/>
                  <a:gd name="T52" fmla="*/ 113 w 793"/>
                  <a:gd name="T53" fmla="*/ 283 h 964"/>
                  <a:gd name="T54" fmla="*/ 113 w 793"/>
                  <a:gd name="T55" fmla="*/ 227 h 964"/>
                  <a:gd name="T56" fmla="*/ 56 w 793"/>
                  <a:gd name="T57" fmla="*/ 227 h 964"/>
                  <a:gd name="T58" fmla="*/ 56 w 793"/>
                  <a:gd name="T59" fmla="*/ 170 h 964"/>
                  <a:gd name="T60" fmla="*/ 0 w 793"/>
                  <a:gd name="T61" fmla="*/ 170 h 964"/>
                  <a:gd name="T62" fmla="*/ 0 w 793"/>
                  <a:gd name="T63" fmla="*/ 57 h 964"/>
                  <a:gd name="T64" fmla="*/ 170 w 793"/>
                  <a:gd name="T65" fmla="*/ 57 h 964"/>
                  <a:gd name="T66" fmla="*/ 170 w 793"/>
                  <a:gd name="T67" fmla="*/ 0 h 964"/>
                  <a:gd name="T68" fmla="*/ 283 w 793"/>
                  <a:gd name="T69" fmla="*/ 0 h 964"/>
                  <a:gd name="T70" fmla="*/ 283 w 793"/>
                  <a:gd name="T71" fmla="*/ 113 h 964"/>
                  <a:gd name="T72" fmla="*/ 340 w 793"/>
                  <a:gd name="T73" fmla="*/ 113 h 964"/>
                  <a:gd name="T74" fmla="*/ 340 w 793"/>
                  <a:gd name="T75" fmla="*/ 57 h 964"/>
                  <a:gd name="T76" fmla="*/ 453 w 793"/>
                  <a:gd name="T77" fmla="*/ 57 h 964"/>
                  <a:gd name="T78" fmla="*/ 453 w 793"/>
                  <a:gd name="T79" fmla="*/ 113 h 964"/>
                  <a:gd name="T80" fmla="*/ 567 w 793"/>
                  <a:gd name="T81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3" h="964">
                    <a:moveTo>
                      <a:pt x="567" y="113"/>
                    </a:moveTo>
                    <a:lnTo>
                      <a:pt x="567" y="454"/>
                    </a:lnTo>
                    <a:lnTo>
                      <a:pt x="623" y="454"/>
                    </a:lnTo>
                    <a:lnTo>
                      <a:pt x="623" y="680"/>
                    </a:lnTo>
                    <a:lnTo>
                      <a:pt x="737" y="680"/>
                    </a:lnTo>
                    <a:lnTo>
                      <a:pt x="737" y="794"/>
                    </a:lnTo>
                    <a:lnTo>
                      <a:pt x="793" y="794"/>
                    </a:lnTo>
                    <a:lnTo>
                      <a:pt x="793" y="850"/>
                    </a:lnTo>
                    <a:lnTo>
                      <a:pt x="737" y="850"/>
                    </a:lnTo>
                    <a:lnTo>
                      <a:pt x="737" y="964"/>
                    </a:lnTo>
                    <a:lnTo>
                      <a:pt x="623" y="964"/>
                    </a:lnTo>
                    <a:lnTo>
                      <a:pt x="623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510" y="850"/>
                    </a:lnTo>
                    <a:lnTo>
                      <a:pt x="510" y="737"/>
                    </a:lnTo>
                    <a:lnTo>
                      <a:pt x="453" y="737"/>
                    </a:lnTo>
                    <a:lnTo>
                      <a:pt x="453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226" y="454"/>
                    </a:lnTo>
                    <a:lnTo>
                      <a:pt x="226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400" y="2841"/>
                <a:ext cx="1134" cy="1588"/>
              </a:xfrm>
              <a:custGeom>
                <a:avLst/>
                <a:gdLst>
                  <a:gd name="T0" fmla="*/ 397 w 1134"/>
                  <a:gd name="T1" fmla="*/ 170 h 1588"/>
                  <a:gd name="T2" fmla="*/ 340 w 1134"/>
                  <a:gd name="T3" fmla="*/ 114 h 1588"/>
                  <a:gd name="T4" fmla="*/ 114 w 1134"/>
                  <a:gd name="T5" fmla="*/ 57 h 1588"/>
                  <a:gd name="T6" fmla="*/ 0 w 1134"/>
                  <a:gd name="T7" fmla="*/ 0 h 1588"/>
                  <a:gd name="T8" fmla="*/ 114 w 1134"/>
                  <a:gd name="T9" fmla="*/ 170 h 1588"/>
                  <a:gd name="T10" fmla="*/ 170 w 1134"/>
                  <a:gd name="T11" fmla="*/ 227 h 1588"/>
                  <a:gd name="T12" fmla="*/ 227 w 1134"/>
                  <a:gd name="T13" fmla="*/ 397 h 1588"/>
                  <a:gd name="T14" fmla="*/ 284 w 1134"/>
                  <a:gd name="T15" fmla="*/ 511 h 1588"/>
                  <a:gd name="T16" fmla="*/ 340 w 1134"/>
                  <a:gd name="T17" fmla="*/ 567 h 1588"/>
                  <a:gd name="T18" fmla="*/ 454 w 1134"/>
                  <a:gd name="T19" fmla="*/ 624 h 1588"/>
                  <a:gd name="T20" fmla="*/ 397 w 1134"/>
                  <a:gd name="T21" fmla="*/ 681 h 1588"/>
                  <a:gd name="T22" fmla="*/ 454 w 1134"/>
                  <a:gd name="T23" fmla="*/ 737 h 1588"/>
                  <a:gd name="T24" fmla="*/ 397 w 1134"/>
                  <a:gd name="T25" fmla="*/ 794 h 1588"/>
                  <a:gd name="T26" fmla="*/ 170 w 1134"/>
                  <a:gd name="T27" fmla="*/ 851 h 1588"/>
                  <a:gd name="T28" fmla="*/ 57 w 1134"/>
                  <a:gd name="T29" fmla="*/ 964 h 1588"/>
                  <a:gd name="T30" fmla="*/ 227 w 1134"/>
                  <a:gd name="T31" fmla="*/ 1078 h 1588"/>
                  <a:gd name="T32" fmla="*/ 397 w 1134"/>
                  <a:gd name="T33" fmla="*/ 1191 h 1588"/>
                  <a:gd name="T34" fmla="*/ 454 w 1134"/>
                  <a:gd name="T35" fmla="*/ 1248 h 1588"/>
                  <a:gd name="T36" fmla="*/ 567 w 1134"/>
                  <a:gd name="T37" fmla="*/ 1361 h 1588"/>
                  <a:gd name="T38" fmla="*/ 624 w 1134"/>
                  <a:gd name="T39" fmla="*/ 1418 h 1588"/>
                  <a:gd name="T40" fmla="*/ 681 w 1134"/>
                  <a:gd name="T41" fmla="*/ 1475 h 1588"/>
                  <a:gd name="T42" fmla="*/ 737 w 1134"/>
                  <a:gd name="T43" fmla="*/ 1531 h 1588"/>
                  <a:gd name="T44" fmla="*/ 908 w 1134"/>
                  <a:gd name="T45" fmla="*/ 1588 h 1588"/>
                  <a:gd name="T46" fmla="*/ 1021 w 1134"/>
                  <a:gd name="T47" fmla="*/ 1418 h 1588"/>
                  <a:gd name="T48" fmla="*/ 1134 w 1134"/>
                  <a:gd name="T49" fmla="*/ 1134 h 1588"/>
                  <a:gd name="T50" fmla="*/ 1078 w 1134"/>
                  <a:gd name="T51" fmla="*/ 964 h 1588"/>
                  <a:gd name="T52" fmla="*/ 1021 w 1134"/>
                  <a:gd name="T53" fmla="*/ 907 h 1588"/>
                  <a:gd name="T54" fmla="*/ 964 w 1134"/>
                  <a:gd name="T55" fmla="*/ 794 h 1588"/>
                  <a:gd name="T56" fmla="*/ 908 w 1134"/>
                  <a:gd name="T57" fmla="*/ 681 h 1588"/>
                  <a:gd name="T58" fmla="*/ 851 w 1134"/>
                  <a:gd name="T59" fmla="*/ 624 h 1588"/>
                  <a:gd name="T60" fmla="*/ 794 w 1134"/>
                  <a:gd name="T61" fmla="*/ 567 h 1588"/>
                  <a:gd name="T62" fmla="*/ 737 w 1134"/>
                  <a:gd name="T63" fmla="*/ 511 h 1588"/>
                  <a:gd name="T64" fmla="*/ 624 w 1134"/>
                  <a:gd name="T65" fmla="*/ 340 h 1588"/>
                  <a:gd name="T66" fmla="*/ 567 w 1134"/>
                  <a:gd name="T67" fmla="*/ 284 h 1588"/>
                  <a:gd name="T68" fmla="*/ 511 w 1134"/>
                  <a:gd name="T69" fmla="*/ 227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588">
                    <a:moveTo>
                      <a:pt x="511" y="170"/>
                    </a:move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397" y="681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170" y="851"/>
                    </a:lnTo>
                    <a:lnTo>
                      <a:pt x="170" y="964"/>
                    </a:lnTo>
                    <a:lnTo>
                      <a:pt x="57" y="964"/>
                    </a:lnTo>
                    <a:lnTo>
                      <a:pt x="57" y="1078"/>
                    </a:lnTo>
                    <a:lnTo>
                      <a:pt x="227" y="1078"/>
                    </a:lnTo>
                    <a:lnTo>
                      <a:pt x="227" y="1191"/>
                    </a:lnTo>
                    <a:lnTo>
                      <a:pt x="397" y="1191"/>
                    </a:lnTo>
                    <a:lnTo>
                      <a:pt x="397" y="1248"/>
                    </a:lnTo>
                    <a:lnTo>
                      <a:pt x="454" y="1248"/>
                    </a:lnTo>
                    <a:lnTo>
                      <a:pt x="454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624" y="1418"/>
                    </a:lnTo>
                    <a:lnTo>
                      <a:pt x="624" y="1475"/>
                    </a:lnTo>
                    <a:lnTo>
                      <a:pt x="681" y="1475"/>
                    </a:lnTo>
                    <a:lnTo>
                      <a:pt x="681" y="1531"/>
                    </a:lnTo>
                    <a:lnTo>
                      <a:pt x="737" y="1531"/>
                    </a:lnTo>
                    <a:lnTo>
                      <a:pt x="737" y="1588"/>
                    </a:lnTo>
                    <a:lnTo>
                      <a:pt x="908" y="1588"/>
                    </a:lnTo>
                    <a:lnTo>
                      <a:pt x="908" y="1418"/>
                    </a:lnTo>
                    <a:lnTo>
                      <a:pt x="1021" y="1418"/>
                    </a:lnTo>
                    <a:lnTo>
                      <a:pt x="1021" y="1134"/>
                    </a:lnTo>
                    <a:lnTo>
                      <a:pt x="1134" y="1134"/>
                    </a:lnTo>
                    <a:lnTo>
                      <a:pt x="1134" y="964"/>
                    </a:lnTo>
                    <a:lnTo>
                      <a:pt x="1078" y="964"/>
                    </a:lnTo>
                    <a:lnTo>
                      <a:pt x="1078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681"/>
                    </a:lnTo>
                    <a:lnTo>
                      <a:pt x="908" y="681"/>
                    </a:lnTo>
                    <a:lnTo>
                      <a:pt x="908" y="624"/>
                    </a:lnTo>
                    <a:lnTo>
                      <a:pt x="851" y="624"/>
                    </a:lnTo>
                    <a:lnTo>
                      <a:pt x="851" y="567"/>
                    </a:lnTo>
                    <a:lnTo>
                      <a:pt x="794" y="56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511" y="227"/>
                    </a:lnTo>
                    <a:lnTo>
                      <a:pt x="51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137" y="2161"/>
                <a:ext cx="1418" cy="907"/>
              </a:xfrm>
              <a:custGeom>
                <a:avLst/>
                <a:gdLst>
                  <a:gd name="T0" fmla="*/ 1078 w 1418"/>
                  <a:gd name="T1" fmla="*/ 850 h 907"/>
                  <a:gd name="T2" fmla="*/ 964 w 1418"/>
                  <a:gd name="T3" fmla="*/ 850 h 907"/>
                  <a:gd name="T4" fmla="*/ 964 w 1418"/>
                  <a:gd name="T5" fmla="*/ 907 h 907"/>
                  <a:gd name="T6" fmla="*/ 908 w 1418"/>
                  <a:gd name="T7" fmla="*/ 907 h 907"/>
                  <a:gd name="T8" fmla="*/ 908 w 1418"/>
                  <a:gd name="T9" fmla="*/ 794 h 907"/>
                  <a:gd name="T10" fmla="*/ 738 w 1418"/>
                  <a:gd name="T11" fmla="*/ 794 h 907"/>
                  <a:gd name="T12" fmla="*/ 738 w 1418"/>
                  <a:gd name="T13" fmla="*/ 850 h 907"/>
                  <a:gd name="T14" fmla="*/ 624 w 1418"/>
                  <a:gd name="T15" fmla="*/ 850 h 907"/>
                  <a:gd name="T16" fmla="*/ 624 w 1418"/>
                  <a:gd name="T17" fmla="*/ 907 h 907"/>
                  <a:gd name="T18" fmla="*/ 567 w 1418"/>
                  <a:gd name="T19" fmla="*/ 907 h 907"/>
                  <a:gd name="T20" fmla="*/ 567 w 1418"/>
                  <a:gd name="T21" fmla="*/ 794 h 907"/>
                  <a:gd name="T22" fmla="*/ 454 w 1418"/>
                  <a:gd name="T23" fmla="*/ 794 h 907"/>
                  <a:gd name="T24" fmla="*/ 454 w 1418"/>
                  <a:gd name="T25" fmla="*/ 850 h 907"/>
                  <a:gd name="T26" fmla="*/ 227 w 1418"/>
                  <a:gd name="T27" fmla="*/ 850 h 907"/>
                  <a:gd name="T28" fmla="*/ 227 w 1418"/>
                  <a:gd name="T29" fmla="*/ 794 h 907"/>
                  <a:gd name="T30" fmla="*/ 114 w 1418"/>
                  <a:gd name="T31" fmla="*/ 794 h 907"/>
                  <a:gd name="T32" fmla="*/ 114 w 1418"/>
                  <a:gd name="T33" fmla="*/ 850 h 907"/>
                  <a:gd name="T34" fmla="*/ 57 w 1418"/>
                  <a:gd name="T35" fmla="*/ 850 h 907"/>
                  <a:gd name="T36" fmla="*/ 57 w 1418"/>
                  <a:gd name="T37" fmla="*/ 737 h 907"/>
                  <a:gd name="T38" fmla="*/ 0 w 1418"/>
                  <a:gd name="T39" fmla="*/ 737 h 907"/>
                  <a:gd name="T40" fmla="*/ 0 w 1418"/>
                  <a:gd name="T41" fmla="*/ 567 h 907"/>
                  <a:gd name="T42" fmla="*/ 227 w 1418"/>
                  <a:gd name="T43" fmla="*/ 567 h 907"/>
                  <a:gd name="T44" fmla="*/ 227 w 1418"/>
                  <a:gd name="T45" fmla="*/ 453 h 907"/>
                  <a:gd name="T46" fmla="*/ 397 w 1418"/>
                  <a:gd name="T47" fmla="*/ 453 h 907"/>
                  <a:gd name="T48" fmla="*/ 397 w 1418"/>
                  <a:gd name="T49" fmla="*/ 397 h 907"/>
                  <a:gd name="T50" fmla="*/ 511 w 1418"/>
                  <a:gd name="T51" fmla="*/ 397 h 907"/>
                  <a:gd name="T52" fmla="*/ 511 w 1418"/>
                  <a:gd name="T53" fmla="*/ 340 h 907"/>
                  <a:gd name="T54" fmla="*/ 567 w 1418"/>
                  <a:gd name="T55" fmla="*/ 340 h 907"/>
                  <a:gd name="T56" fmla="*/ 567 w 1418"/>
                  <a:gd name="T57" fmla="*/ 113 h 907"/>
                  <a:gd name="T58" fmla="*/ 738 w 1418"/>
                  <a:gd name="T59" fmla="*/ 113 h 907"/>
                  <a:gd name="T60" fmla="*/ 738 w 1418"/>
                  <a:gd name="T61" fmla="*/ 170 h 907"/>
                  <a:gd name="T62" fmla="*/ 908 w 1418"/>
                  <a:gd name="T63" fmla="*/ 170 h 907"/>
                  <a:gd name="T64" fmla="*/ 908 w 1418"/>
                  <a:gd name="T65" fmla="*/ 113 h 907"/>
                  <a:gd name="T66" fmla="*/ 964 w 1418"/>
                  <a:gd name="T67" fmla="*/ 113 h 907"/>
                  <a:gd name="T68" fmla="*/ 964 w 1418"/>
                  <a:gd name="T69" fmla="*/ 57 h 907"/>
                  <a:gd name="T70" fmla="*/ 1021 w 1418"/>
                  <a:gd name="T71" fmla="*/ 57 h 907"/>
                  <a:gd name="T72" fmla="*/ 1021 w 1418"/>
                  <a:gd name="T73" fmla="*/ 0 h 907"/>
                  <a:gd name="T74" fmla="*/ 1078 w 1418"/>
                  <a:gd name="T75" fmla="*/ 0 h 907"/>
                  <a:gd name="T76" fmla="*/ 1078 w 1418"/>
                  <a:gd name="T77" fmla="*/ 57 h 907"/>
                  <a:gd name="T78" fmla="*/ 1248 w 1418"/>
                  <a:gd name="T79" fmla="*/ 57 h 907"/>
                  <a:gd name="T80" fmla="*/ 1305 w 1418"/>
                  <a:gd name="T81" fmla="*/ 57 h 907"/>
                  <a:gd name="T82" fmla="*/ 1305 w 1418"/>
                  <a:gd name="T83" fmla="*/ 170 h 907"/>
                  <a:gd name="T84" fmla="*/ 1418 w 1418"/>
                  <a:gd name="T85" fmla="*/ 170 h 907"/>
                  <a:gd name="T86" fmla="*/ 1418 w 1418"/>
                  <a:gd name="T87" fmla="*/ 340 h 907"/>
                  <a:gd name="T88" fmla="*/ 1248 w 1418"/>
                  <a:gd name="T89" fmla="*/ 340 h 907"/>
                  <a:gd name="T90" fmla="*/ 1248 w 1418"/>
                  <a:gd name="T91" fmla="*/ 453 h 907"/>
                  <a:gd name="T92" fmla="*/ 1191 w 1418"/>
                  <a:gd name="T93" fmla="*/ 453 h 907"/>
                  <a:gd name="T94" fmla="*/ 1191 w 1418"/>
                  <a:gd name="T95" fmla="*/ 567 h 907"/>
                  <a:gd name="T96" fmla="*/ 1134 w 1418"/>
                  <a:gd name="T97" fmla="*/ 567 h 907"/>
                  <a:gd name="T98" fmla="*/ 1134 w 1418"/>
                  <a:gd name="T99" fmla="*/ 624 h 907"/>
                  <a:gd name="T100" fmla="*/ 1191 w 1418"/>
                  <a:gd name="T101" fmla="*/ 624 h 907"/>
                  <a:gd name="T102" fmla="*/ 1191 w 1418"/>
                  <a:gd name="T103" fmla="*/ 680 h 907"/>
                  <a:gd name="T104" fmla="*/ 1134 w 1418"/>
                  <a:gd name="T105" fmla="*/ 680 h 907"/>
                  <a:gd name="T106" fmla="*/ 1134 w 1418"/>
                  <a:gd name="T107" fmla="*/ 737 h 907"/>
                  <a:gd name="T108" fmla="*/ 1078 w 1418"/>
                  <a:gd name="T109" fmla="*/ 737 h 907"/>
                  <a:gd name="T110" fmla="*/ 1078 w 1418"/>
                  <a:gd name="T111" fmla="*/ 85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18" h="907">
                    <a:moveTo>
                      <a:pt x="1078" y="850"/>
                    </a:moveTo>
                    <a:lnTo>
                      <a:pt x="964" y="850"/>
                    </a:lnTo>
                    <a:lnTo>
                      <a:pt x="964" y="907"/>
                    </a:lnTo>
                    <a:lnTo>
                      <a:pt x="908" y="907"/>
                    </a:lnTo>
                    <a:lnTo>
                      <a:pt x="908" y="794"/>
                    </a:lnTo>
                    <a:lnTo>
                      <a:pt x="738" y="794"/>
                    </a:lnTo>
                    <a:lnTo>
                      <a:pt x="738" y="850"/>
                    </a:lnTo>
                    <a:lnTo>
                      <a:pt x="624" y="850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850"/>
                    </a:lnTo>
                    <a:lnTo>
                      <a:pt x="57" y="850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738" y="113"/>
                    </a:lnTo>
                    <a:lnTo>
                      <a:pt x="738" y="170"/>
                    </a:lnTo>
                    <a:lnTo>
                      <a:pt x="908" y="170"/>
                    </a:lnTo>
                    <a:lnTo>
                      <a:pt x="908" y="113"/>
                    </a:lnTo>
                    <a:lnTo>
                      <a:pt x="964" y="113"/>
                    </a:lnTo>
                    <a:lnTo>
                      <a:pt x="964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1078" y="0"/>
                    </a:lnTo>
                    <a:lnTo>
                      <a:pt x="1078" y="57"/>
                    </a:lnTo>
                    <a:lnTo>
                      <a:pt x="1248" y="57"/>
                    </a:lnTo>
                    <a:lnTo>
                      <a:pt x="1305" y="57"/>
                    </a:lnTo>
                    <a:lnTo>
                      <a:pt x="1305" y="170"/>
                    </a:lnTo>
                    <a:lnTo>
                      <a:pt x="1418" y="170"/>
                    </a:lnTo>
                    <a:lnTo>
                      <a:pt x="1418" y="340"/>
                    </a:lnTo>
                    <a:lnTo>
                      <a:pt x="1248" y="340"/>
                    </a:lnTo>
                    <a:lnTo>
                      <a:pt x="1248" y="453"/>
                    </a:lnTo>
                    <a:lnTo>
                      <a:pt x="1191" y="453"/>
                    </a:lnTo>
                    <a:lnTo>
                      <a:pt x="1191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191" y="624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1078" y="737"/>
                    </a:lnTo>
                    <a:lnTo>
                      <a:pt x="1078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5065" y="1197"/>
                <a:ext cx="170" cy="57"/>
              </a:xfrm>
              <a:custGeom>
                <a:avLst/>
                <a:gdLst>
                  <a:gd name="T0" fmla="*/ 0 w 170"/>
                  <a:gd name="T1" fmla="*/ 0 h 57"/>
                  <a:gd name="T2" fmla="*/ 170 w 170"/>
                  <a:gd name="T3" fmla="*/ 0 h 57"/>
                  <a:gd name="T4" fmla="*/ 170 w 170"/>
                  <a:gd name="T5" fmla="*/ 57 h 57"/>
                  <a:gd name="T6" fmla="*/ 0 w 170"/>
                  <a:gd name="T7" fmla="*/ 57 h 57"/>
                  <a:gd name="T8" fmla="*/ 0 w 170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57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818" y="1821"/>
                <a:ext cx="907" cy="510"/>
              </a:xfrm>
              <a:custGeom>
                <a:avLst/>
                <a:gdLst>
                  <a:gd name="T0" fmla="*/ 57 w 907"/>
                  <a:gd name="T1" fmla="*/ 0 h 510"/>
                  <a:gd name="T2" fmla="*/ 57 w 907"/>
                  <a:gd name="T3" fmla="*/ 283 h 510"/>
                  <a:gd name="T4" fmla="*/ 0 w 907"/>
                  <a:gd name="T5" fmla="*/ 283 h 510"/>
                  <a:gd name="T6" fmla="*/ 0 w 907"/>
                  <a:gd name="T7" fmla="*/ 453 h 510"/>
                  <a:gd name="T8" fmla="*/ 57 w 907"/>
                  <a:gd name="T9" fmla="*/ 453 h 510"/>
                  <a:gd name="T10" fmla="*/ 57 w 907"/>
                  <a:gd name="T11" fmla="*/ 510 h 510"/>
                  <a:gd name="T12" fmla="*/ 227 w 907"/>
                  <a:gd name="T13" fmla="*/ 510 h 510"/>
                  <a:gd name="T14" fmla="*/ 227 w 907"/>
                  <a:gd name="T15" fmla="*/ 453 h 510"/>
                  <a:gd name="T16" fmla="*/ 283 w 907"/>
                  <a:gd name="T17" fmla="*/ 453 h 510"/>
                  <a:gd name="T18" fmla="*/ 283 w 907"/>
                  <a:gd name="T19" fmla="*/ 397 h 510"/>
                  <a:gd name="T20" fmla="*/ 340 w 907"/>
                  <a:gd name="T21" fmla="*/ 397 h 510"/>
                  <a:gd name="T22" fmla="*/ 340 w 907"/>
                  <a:gd name="T23" fmla="*/ 340 h 510"/>
                  <a:gd name="T24" fmla="*/ 397 w 907"/>
                  <a:gd name="T25" fmla="*/ 340 h 510"/>
                  <a:gd name="T26" fmla="*/ 397 w 907"/>
                  <a:gd name="T27" fmla="*/ 397 h 510"/>
                  <a:gd name="T28" fmla="*/ 624 w 907"/>
                  <a:gd name="T29" fmla="*/ 397 h 510"/>
                  <a:gd name="T30" fmla="*/ 624 w 907"/>
                  <a:gd name="T31" fmla="*/ 340 h 510"/>
                  <a:gd name="T32" fmla="*/ 737 w 907"/>
                  <a:gd name="T33" fmla="*/ 340 h 510"/>
                  <a:gd name="T34" fmla="*/ 737 w 907"/>
                  <a:gd name="T35" fmla="*/ 397 h 510"/>
                  <a:gd name="T36" fmla="*/ 850 w 907"/>
                  <a:gd name="T37" fmla="*/ 397 h 510"/>
                  <a:gd name="T38" fmla="*/ 850 w 907"/>
                  <a:gd name="T39" fmla="*/ 340 h 510"/>
                  <a:gd name="T40" fmla="*/ 907 w 907"/>
                  <a:gd name="T41" fmla="*/ 340 h 510"/>
                  <a:gd name="T42" fmla="*/ 907 w 907"/>
                  <a:gd name="T43" fmla="*/ 226 h 510"/>
                  <a:gd name="T44" fmla="*/ 680 w 907"/>
                  <a:gd name="T45" fmla="*/ 226 h 510"/>
                  <a:gd name="T46" fmla="*/ 680 w 907"/>
                  <a:gd name="T47" fmla="*/ 170 h 510"/>
                  <a:gd name="T48" fmla="*/ 567 w 907"/>
                  <a:gd name="T49" fmla="*/ 170 h 510"/>
                  <a:gd name="T50" fmla="*/ 567 w 907"/>
                  <a:gd name="T51" fmla="*/ 113 h 510"/>
                  <a:gd name="T52" fmla="*/ 453 w 907"/>
                  <a:gd name="T53" fmla="*/ 113 h 510"/>
                  <a:gd name="T54" fmla="*/ 453 w 907"/>
                  <a:gd name="T55" fmla="*/ 56 h 510"/>
                  <a:gd name="T56" fmla="*/ 283 w 907"/>
                  <a:gd name="T57" fmla="*/ 56 h 510"/>
                  <a:gd name="T58" fmla="*/ 283 w 907"/>
                  <a:gd name="T59" fmla="*/ 0 h 510"/>
                  <a:gd name="T60" fmla="*/ 227 w 907"/>
                  <a:gd name="T61" fmla="*/ 0 h 510"/>
                  <a:gd name="T62" fmla="*/ 227 w 907"/>
                  <a:gd name="T63" fmla="*/ 56 h 510"/>
                  <a:gd name="T64" fmla="*/ 113 w 907"/>
                  <a:gd name="T65" fmla="*/ 56 h 510"/>
                  <a:gd name="T66" fmla="*/ 113 w 907"/>
                  <a:gd name="T67" fmla="*/ 0 h 510"/>
                  <a:gd name="T68" fmla="*/ 57 w 907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7" h="510">
                    <a:moveTo>
                      <a:pt x="57" y="0"/>
                    </a:move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850" y="397"/>
                    </a:lnTo>
                    <a:lnTo>
                      <a:pt x="850" y="340"/>
                    </a:lnTo>
                    <a:lnTo>
                      <a:pt x="907" y="340"/>
                    </a:lnTo>
                    <a:lnTo>
                      <a:pt x="907" y="226"/>
                    </a:lnTo>
                    <a:lnTo>
                      <a:pt x="680" y="226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457" y="1707"/>
                <a:ext cx="1418" cy="1304"/>
              </a:xfrm>
              <a:custGeom>
                <a:avLst/>
                <a:gdLst>
                  <a:gd name="T0" fmla="*/ 0 w 1418"/>
                  <a:gd name="T1" fmla="*/ 1078 h 1304"/>
                  <a:gd name="T2" fmla="*/ 57 w 1418"/>
                  <a:gd name="T3" fmla="*/ 1191 h 1304"/>
                  <a:gd name="T4" fmla="*/ 283 w 1418"/>
                  <a:gd name="T5" fmla="*/ 1248 h 1304"/>
                  <a:gd name="T6" fmla="*/ 340 w 1418"/>
                  <a:gd name="T7" fmla="*/ 1304 h 1304"/>
                  <a:gd name="T8" fmla="*/ 454 w 1418"/>
                  <a:gd name="T9" fmla="*/ 1248 h 1304"/>
                  <a:gd name="T10" fmla="*/ 624 w 1418"/>
                  <a:gd name="T11" fmla="*/ 1191 h 1304"/>
                  <a:gd name="T12" fmla="*/ 680 w 1418"/>
                  <a:gd name="T13" fmla="*/ 1021 h 1304"/>
                  <a:gd name="T14" fmla="*/ 907 w 1418"/>
                  <a:gd name="T15" fmla="*/ 907 h 1304"/>
                  <a:gd name="T16" fmla="*/ 1077 w 1418"/>
                  <a:gd name="T17" fmla="*/ 851 h 1304"/>
                  <a:gd name="T18" fmla="*/ 1191 w 1418"/>
                  <a:gd name="T19" fmla="*/ 794 h 1304"/>
                  <a:gd name="T20" fmla="*/ 1247 w 1418"/>
                  <a:gd name="T21" fmla="*/ 567 h 1304"/>
                  <a:gd name="T22" fmla="*/ 1361 w 1418"/>
                  <a:gd name="T23" fmla="*/ 397 h 1304"/>
                  <a:gd name="T24" fmla="*/ 1418 w 1418"/>
                  <a:gd name="T25" fmla="*/ 57 h 1304"/>
                  <a:gd name="T26" fmla="*/ 1304 w 1418"/>
                  <a:gd name="T27" fmla="*/ 0 h 1304"/>
                  <a:gd name="T28" fmla="*/ 1191 w 1418"/>
                  <a:gd name="T29" fmla="*/ 57 h 1304"/>
                  <a:gd name="T30" fmla="*/ 1021 w 1418"/>
                  <a:gd name="T31" fmla="*/ 0 h 1304"/>
                  <a:gd name="T32" fmla="*/ 737 w 1418"/>
                  <a:gd name="T33" fmla="*/ 114 h 1304"/>
                  <a:gd name="T34" fmla="*/ 794 w 1418"/>
                  <a:gd name="T35" fmla="*/ 170 h 1304"/>
                  <a:gd name="T36" fmla="*/ 851 w 1418"/>
                  <a:gd name="T37" fmla="*/ 227 h 1304"/>
                  <a:gd name="T38" fmla="*/ 907 w 1418"/>
                  <a:gd name="T39" fmla="*/ 340 h 1304"/>
                  <a:gd name="T40" fmla="*/ 964 w 1418"/>
                  <a:gd name="T41" fmla="*/ 397 h 1304"/>
                  <a:gd name="T42" fmla="*/ 907 w 1418"/>
                  <a:gd name="T43" fmla="*/ 454 h 1304"/>
                  <a:gd name="T44" fmla="*/ 851 w 1418"/>
                  <a:gd name="T45" fmla="*/ 511 h 1304"/>
                  <a:gd name="T46" fmla="*/ 794 w 1418"/>
                  <a:gd name="T47" fmla="*/ 340 h 1304"/>
                  <a:gd name="T48" fmla="*/ 680 w 1418"/>
                  <a:gd name="T49" fmla="*/ 284 h 1304"/>
                  <a:gd name="T50" fmla="*/ 567 w 1418"/>
                  <a:gd name="T51" fmla="*/ 340 h 1304"/>
                  <a:gd name="T52" fmla="*/ 454 w 1418"/>
                  <a:gd name="T53" fmla="*/ 284 h 1304"/>
                  <a:gd name="T54" fmla="*/ 340 w 1418"/>
                  <a:gd name="T55" fmla="*/ 340 h 1304"/>
                  <a:gd name="T56" fmla="*/ 397 w 1418"/>
                  <a:gd name="T57" fmla="*/ 397 h 1304"/>
                  <a:gd name="T58" fmla="*/ 454 w 1418"/>
                  <a:gd name="T59" fmla="*/ 454 h 1304"/>
                  <a:gd name="T60" fmla="*/ 340 w 1418"/>
                  <a:gd name="T61" fmla="*/ 567 h 1304"/>
                  <a:gd name="T62" fmla="*/ 227 w 1418"/>
                  <a:gd name="T63" fmla="*/ 624 h 1304"/>
                  <a:gd name="T64" fmla="*/ 283 w 1418"/>
                  <a:gd name="T65" fmla="*/ 737 h 1304"/>
                  <a:gd name="T66" fmla="*/ 170 w 1418"/>
                  <a:gd name="T67" fmla="*/ 907 h 1304"/>
                  <a:gd name="T68" fmla="*/ 113 w 1418"/>
                  <a:gd name="T69" fmla="*/ 96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18" h="1304">
                    <a:moveTo>
                      <a:pt x="0" y="964"/>
                    </a:moveTo>
                    <a:lnTo>
                      <a:pt x="0" y="1078"/>
                    </a:lnTo>
                    <a:lnTo>
                      <a:pt x="57" y="1078"/>
                    </a:lnTo>
                    <a:lnTo>
                      <a:pt x="57" y="1191"/>
                    </a:lnTo>
                    <a:lnTo>
                      <a:pt x="283" y="1191"/>
                    </a:lnTo>
                    <a:lnTo>
                      <a:pt x="283" y="1248"/>
                    </a:lnTo>
                    <a:lnTo>
                      <a:pt x="340" y="1248"/>
                    </a:lnTo>
                    <a:lnTo>
                      <a:pt x="340" y="1304"/>
                    </a:lnTo>
                    <a:lnTo>
                      <a:pt x="454" y="1304"/>
                    </a:lnTo>
                    <a:lnTo>
                      <a:pt x="454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680" y="1191"/>
                    </a:lnTo>
                    <a:lnTo>
                      <a:pt x="680" y="1021"/>
                    </a:lnTo>
                    <a:lnTo>
                      <a:pt x="907" y="1021"/>
                    </a:lnTo>
                    <a:lnTo>
                      <a:pt x="907" y="907"/>
                    </a:lnTo>
                    <a:lnTo>
                      <a:pt x="1077" y="907"/>
                    </a:lnTo>
                    <a:lnTo>
                      <a:pt x="1077" y="851"/>
                    </a:lnTo>
                    <a:lnTo>
                      <a:pt x="1191" y="851"/>
                    </a:lnTo>
                    <a:lnTo>
                      <a:pt x="1191" y="794"/>
                    </a:lnTo>
                    <a:lnTo>
                      <a:pt x="1247" y="794"/>
                    </a:lnTo>
                    <a:lnTo>
                      <a:pt x="1247" y="567"/>
                    </a:lnTo>
                    <a:lnTo>
                      <a:pt x="1361" y="567"/>
                    </a:lnTo>
                    <a:lnTo>
                      <a:pt x="1361" y="397"/>
                    </a:lnTo>
                    <a:lnTo>
                      <a:pt x="1418" y="397"/>
                    </a:lnTo>
                    <a:lnTo>
                      <a:pt x="1418" y="57"/>
                    </a:lnTo>
                    <a:lnTo>
                      <a:pt x="1304" y="57"/>
                    </a:lnTo>
                    <a:lnTo>
                      <a:pt x="1304" y="0"/>
                    </a:lnTo>
                    <a:lnTo>
                      <a:pt x="1191" y="0"/>
                    </a:lnTo>
                    <a:lnTo>
                      <a:pt x="1191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737" y="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227"/>
                    </a:lnTo>
                    <a:lnTo>
                      <a:pt x="907" y="227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51" y="454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284"/>
                    </a:lnTo>
                    <a:lnTo>
                      <a:pt x="567" y="284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227" y="624"/>
                    </a:lnTo>
                    <a:lnTo>
                      <a:pt x="227" y="737"/>
                    </a:lnTo>
                    <a:lnTo>
                      <a:pt x="283" y="737"/>
                    </a:lnTo>
                    <a:lnTo>
                      <a:pt x="283" y="907"/>
                    </a:lnTo>
                    <a:lnTo>
                      <a:pt x="170" y="907"/>
                    </a:lnTo>
                    <a:lnTo>
                      <a:pt x="113" y="907"/>
                    </a:lnTo>
                    <a:lnTo>
                      <a:pt x="113" y="964"/>
                    </a:lnTo>
                    <a:lnTo>
                      <a:pt x="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570" y="1367"/>
                <a:ext cx="851" cy="851"/>
              </a:xfrm>
              <a:custGeom>
                <a:avLst/>
                <a:gdLst>
                  <a:gd name="T0" fmla="*/ 624 w 851"/>
                  <a:gd name="T1" fmla="*/ 113 h 851"/>
                  <a:gd name="T2" fmla="*/ 624 w 851"/>
                  <a:gd name="T3" fmla="*/ 284 h 851"/>
                  <a:gd name="T4" fmla="*/ 681 w 851"/>
                  <a:gd name="T5" fmla="*/ 284 h 851"/>
                  <a:gd name="T6" fmla="*/ 681 w 851"/>
                  <a:gd name="T7" fmla="*/ 340 h 851"/>
                  <a:gd name="T8" fmla="*/ 624 w 851"/>
                  <a:gd name="T9" fmla="*/ 340 h 851"/>
                  <a:gd name="T10" fmla="*/ 624 w 851"/>
                  <a:gd name="T11" fmla="*/ 454 h 851"/>
                  <a:gd name="T12" fmla="*/ 681 w 851"/>
                  <a:gd name="T13" fmla="*/ 454 h 851"/>
                  <a:gd name="T14" fmla="*/ 681 w 851"/>
                  <a:gd name="T15" fmla="*/ 510 h 851"/>
                  <a:gd name="T16" fmla="*/ 738 w 851"/>
                  <a:gd name="T17" fmla="*/ 510 h 851"/>
                  <a:gd name="T18" fmla="*/ 738 w 851"/>
                  <a:gd name="T19" fmla="*/ 567 h 851"/>
                  <a:gd name="T20" fmla="*/ 794 w 851"/>
                  <a:gd name="T21" fmla="*/ 567 h 851"/>
                  <a:gd name="T22" fmla="*/ 794 w 851"/>
                  <a:gd name="T23" fmla="*/ 680 h 851"/>
                  <a:gd name="T24" fmla="*/ 851 w 851"/>
                  <a:gd name="T25" fmla="*/ 680 h 851"/>
                  <a:gd name="T26" fmla="*/ 851 w 851"/>
                  <a:gd name="T27" fmla="*/ 737 h 851"/>
                  <a:gd name="T28" fmla="*/ 794 w 851"/>
                  <a:gd name="T29" fmla="*/ 737 h 851"/>
                  <a:gd name="T30" fmla="*/ 794 w 851"/>
                  <a:gd name="T31" fmla="*/ 794 h 851"/>
                  <a:gd name="T32" fmla="*/ 738 w 851"/>
                  <a:gd name="T33" fmla="*/ 794 h 851"/>
                  <a:gd name="T34" fmla="*/ 738 w 851"/>
                  <a:gd name="T35" fmla="*/ 851 h 851"/>
                  <a:gd name="T36" fmla="*/ 681 w 851"/>
                  <a:gd name="T37" fmla="*/ 851 h 851"/>
                  <a:gd name="T38" fmla="*/ 681 w 851"/>
                  <a:gd name="T39" fmla="*/ 680 h 851"/>
                  <a:gd name="T40" fmla="*/ 567 w 851"/>
                  <a:gd name="T41" fmla="*/ 680 h 851"/>
                  <a:gd name="T42" fmla="*/ 567 w 851"/>
                  <a:gd name="T43" fmla="*/ 624 h 851"/>
                  <a:gd name="T44" fmla="*/ 454 w 851"/>
                  <a:gd name="T45" fmla="*/ 624 h 851"/>
                  <a:gd name="T46" fmla="*/ 454 w 851"/>
                  <a:gd name="T47" fmla="*/ 680 h 851"/>
                  <a:gd name="T48" fmla="*/ 341 w 851"/>
                  <a:gd name="T49" fmla="*/ 680 h 851"/>
                  <a:gd name="T50" fmla="*/ 341 w 851"/>
                  <a:gd name="T51" fmla="*/ 624 h 851"/>
                  <a:gd name="T52" fmla="*/ 284 w 851"/>
                  <a:gd name="T53" fmla="*/ 624 h 851"/>
                  <a:gd name="T54" fmla="*/ 284 w 851"/>
                  <a:gd name="T55" fmla="*/ 567 h 851"/>
                  <a:gd name="T56" fmla="*/ 57 w 851"/>
                  <a:gd name="T57" fmla="*/ 567 h 851"/>
                  <a:gd name="T58" fmla="*/ 0 w 851"/>
                  <a:gd name="T59" fmla="*/ 567 h 851"/>
                  <a:gd name="T60" fmla="*/ 0 w 851"/>
                  <a:gd name="T61" fmla="*/ 227 h 851"/>
                  <a:gd name="T62" fmla="*/ 114 w 851"/>
                  <a:gd name="T63" fmla="*/ 227 h 851"/>
                  <a:gd name="T64" fmla="*/ 114 w 851"/>
                  <a:gd name="T65" fmla="*/ 170 h 851"/>
                  <a:gd name="T66" fmla="*/ 170 w 851"/>
                  <a:gd name="T67" fmla="*/ 170 h 851"/>
                  <a:gd name="T68" fmla="*/ 170 w 851"/>
                  <a:gd name="T69" fmla="*/ 0 h 851"/>
                  <a:gd name="T70" fmla="*/ 454 w 851"/>
                  <a:gd name="T71" fmla="*/ 0 h 851"/>
                  <a:gd name="T72" fmla="*/ 454 w 851"/>
                  <a:gd name="T73" fmla="*/ 113 h 851"/>
                  <a:gd name="T74" fmla="*/ 624 w 851"/>
                  <a:gd name="T75" fmla="*/ 113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51" h="851">
                    <a:moveTo>
                      <a:pt x="624" y="113"/>
                    </a:move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510"/>
                    </a:lnTo>
                    <a:lnTo>
                      <a:pt x="738" y="510"/>
                    </a:lnTo>
                    <a:lnTo>
                      <a:pt x="738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738" y="794"/>
                    </a:lnTo>
                    <a:lnTo>
                      <a:pt x="738" y="851"/>
                    </a:lnTo>
                    <a:lnTo>
                      <a:pt x="681" y="851"/>
                    </a:lnTo>
                    <a:lnTo>
                      <a:pt x="681" y="680"/>
                    </a:lnTo>
                    <a:lnTo>
                      <a:pt x="567" y="680"/>
                    </a:lnTo>
                    <a:lnTo>
                      <a:pt x="567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41" y="680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62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1663" y="1537"/>
                <a:ext cx="1248" cy="1474"/>
              </a:xfrm>
              <a:custGeom>
                <a:avLst/>
                <a:gdLst>
                  <a:gd name="T0" fmla="*/ 851 w 1248"/>
                  <a:gd name="T1" fmla="*/ 0 h 1474"/>
                  <a:gd name="T2" fmla="*/ 851 w 1248"/>
                  <a:gd name="T3" fmla="*/ 57 h 1474"/>
                  <a:gd name="T4" fmla="*/ 907 w 1248"/>
                  <a:gd name="T5" fmla="*/ 57 h 1474"/>
                  <a:gd name="T6" fmla="*/ 907 w 1248"/>
                  <a:gd name="T7" fmla="*/ 397 h 1474"/>
                  <a:gd name="T8" fmla="*/ 1191 w 1248"/>
                  <a:gd name="T9" fmla="*/ 397 h 1474"/>
                  <a:gd name="T10" fmla="*/ 1191 w 1248"/>
                  <a:gd name="T11" fmla="*/ 454 h 1474"/>
                  <a:gd name="T12" fmla="*/ 1134 w 1248"/>
                  <a:gd name="T13" fmla="*/ 454 h 1474"/>
                  <a:gd name="T14" fmla="*/ 1134 w 1248"/>
                  <a:gd name="T15" fmla="*/ 510 h 1474"/>
                  <a:gd name="T16" fmla="*/ 1191 w 1248"/>
                  <a:gd name="T17" fmla="*/ 510 h 1474"/>
                  <a:gd name="T18" fmla="*/ 1191 w 1248"/>
                  <a:gd name="T19" fmla="*/ 624 h 1474"/>
                  <a:gd name="T20" fmla="*/ 1248 w 1248"/>
                  <a:gd name="T21" fmla="*/ 624 h 1474"/>
                  <a:gd name="T22" fmla="*/ 1248 w 1248"/>
                  <a:gd name="T23" fmla="*/ 737 h 1474"/>
                  <a:gd name="T24" fmla="*/ 1134 w 1248"/>
                  <a:gd name="T25" fmla="*/ 737 h 1474"/>
                  <a:gd name="T26" fmla="*/ 1134 w 1248"/>
                  <a:gd name="T27" fmla="*/ 794 h 1474"/>
                  <a:gd name="T28" fmla="*/ 1021 w 1248"/>
                  <a:gd name="T29" fmla="*/ 794 h 1474"/>
                  <a:gd name="T30" fmla="*/ 1021 w 1248"/>
                  <a:gd name="T31" fmla="*/ 907 h 1474"/>
                  <a:gd name="T32" fmla="*/ 1077 w 1248"/>
                  <a:gd name="T33" fmla="*/ 907 h 1474"/>
                  <a:gd name="T34" fmla="*/ 1077 w 1248"/>
                  <a:gd name="T35" fmla="*/ 1077 h 1474"/>
                  <a:gd name="T36" fmla="*/ 907 w 1248"/>
                  <a:gd name="T37" fmla="*/ 1077 h 1474"/>
                  <a:gd name="T38" fmla="*/ 907 w 1248"/>
                  <a:gd name="T39" fmla="*/ 1134 h 1474"/>
                  <a:gd name="T40" fmla="*/ 794 w 1248"/>
                  <a:gd name="T41" fmla="*/ 1134 h 1474"/>
                  <a:gd name="T42" fmla="*/ 794 w 1248"/>
                  <a:gd name="T43" fmla="*/ 1248 h 1474"/>
                  <a:gd name="T44" fmla="*/ 851 w 1248"/>
                  <a:gd name="T45" fmla="*/ 1248 h 1474"/>
                  <a:gd name="T46" fmla="*/ 851 w 1248"/>
                  <a:gd name="T47" fmla="*/ 1304 h 1474"/>
                  <a:gd name="T48" fmla="*/ 737 w 1248"/>
                  <a:gd name="T49" fmla="*/ 1304 h 1474"/>
                  <a:gd name="T50" fmla="*/ 737 w 1248"/>
                  <a:gd name="T51" fmla="*/ 1474 h 1474"/>
                  <a:gd name="T52" fmla="*/ 510 w 1248"/>
                  <a:gd name="T53" fmla="*/ 1474 h 1474"/>
                  <a:gd name="T54" fmla="*/ 510 w 1248"/>
                  <a:gd name="T55" fmla="*/ 1418 h 1474"/>
                  <a:gd name="T56" fmla="*/ 454 w 1248"/>
                  <a:gd name="T57" fmla="*/ 1418 h 1474"/>
                  <a:gd name="T58" fmla="*/ 454 w 1248"/>
                  <a:gd name="T59" fmla="*/ 1304 h 1474"/>
                  <a:gd name="T60" fmla="*/ 397 w 1248"/>
                  <a:gd name="T61" fmla="*/ 1304 h 1474"/>
                  <a:gd name="T62" fmla="*/ 397 w 1248"/>
                  <a:gd name="T63" fmla="*/ 1248 h 1474"/>
                  <a:gd name="T64" fmla="*/ 340 w 1248"/>
                  <a:gd name="T65" fmla="*/ 1248 h 1474"/>
                  <a:gd name="T66" fmla="*/ 340 w 1248"/>
                  <a:gd name="T67" fmla="*/ 1134 h 1474"/>
                  <a:gd name="T68" fmla="*/ 284 w 1248"/>
                  <a:gd name="T69" fmla="*/ 1134 h 1474"/>
                  <a:gd name="T70" fmla="*/ 284 w 1248"/>
                  <a:gd name="T71" fmla="*/ 964 h 1474"/>
                  <a:gd name="T72" fmla="*/ 114 w 1248"/>
                  <a:gd name="T73" fmla="*/ 964 h 1474"/>
                  <a:gd name="T74" fmla="*/ 114 w 1248"/>
                  <a:gd name="T75" fmla="*/ 851 h 1474"/>
                  <a:gd name="T76" fmla="*/ 57 w 1248"/>
                  <a:gd name="T77" fmla="*/ 851 h 1474"/>
                  <a:gd name="T78" fmla="*/ 57 w 1248"/>
                  <a:gd name="T79" fmla="*/ 567 h 1474"/>
                  <a:gd name="T80" fmla="*/ 0 w 1248"/>
                  <a:gd name="T81" fmla="*/ 567 h 1474"/>
                  <a:gd name="T82" fmla="*/ 0 w 1248"/>
                  <a:gd name="T83" fmla="*/ 397 h 1474"/>
                  <a:gd name="T84" fmla="*/ 57 w 1248"/>
                  <a:gd name="T85" fmla="*/ 397 h 1474"/>
                  <a:gd name="T86" fmla="*/ 57 w 1248"/>
                  <a:gd name="T87" fmla="*/ 227 h 1474"/>
                  <a:gd name="T88" fmla="*/ 114 w 1248"/>
                  <a:gd name="T89" fmla="*/ 227 h 1474"/>
                  <a:gd name="T90" fmla="*/ 170 w 1248"/>
                  <a:gd name="T91" fmla="*/ 227 h 1474"/>
                  <a:gd name="T92" fmla="*/ 170 w 1248"/>
                  <a:gd name="T93" fmla="*/ 114 h 1474"/>
                  <a:gd name="T94" fmla="*/ 227 w 1248"/>
                  <a:gd name="T95" fmla="*/ 114 h 1474"/>
                  <a:gd name="T96" fmla="*/ 227 w 1248"/>
                  <a:gd name="T97" fmla="*/ 57 h 1474"/>
                  <a:gd name="T98" fmla="*/ 340 w 1248"/>
                  <a:gd name="T99" fmla="*/ 57 h 1474"/>
                  <a:gd name="T100" fmla="*/ 340 w 1248"/>
                  <a:gd name="T101" fmla="*/ 114 h 1474"/>
                  <a:gd name="T102" fmla="*/ 454 w 1248"/>
                  <a:gd name="T103" fmla="*/ 114 h 1474"/>
                  <a:gd name="T104" fmla="*/ 454 w 1248"/>
                  <a:gd name="T105" fmla="*/ 170 h 1474"/>
                  <a:gd name="T106" fmla="*/ 510 w 1248"/>
                  <a:gd name="T107" fmla="*/ 170 h 1474"/>
                  <a:gd name="T108" fmla="*/ 510 w 1248"/>
                  <a:gd name="T109" fmla="*/ 227 h 1474"/>
                  <a:gd name="T110" fmla="*/ 567 w 1248"/>
                  <a:gd name="T111" fmla="*/ 227 h 1474"/>
                  <a:gd name="T112" fmla="*/ 567 w 1248"/>
                  <a:gd name="T113" fmla="*/ 170 h 1474"/>
                  <a:gd name="T114" fmla="*/ 737 w 1248"/>
                  <a:gd name="T115" fmla="*/ 170 h 1474"/>
                  <a:gd name="T116" fmla="*/ 737 w 1248"/>
                  <a:gd name="T117" fmla="*/ 0 h 1474"/>
                  <a:gd name="T118" fmla="*/ 851 w 1248"/>
                  <a:gd name="T119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48" h="1474">
                    <a:moveTo>
                      <a:pt x="851" y="0"/>
                    </a:move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397"/>
                    </a:lnTo>
                    <a:lnTo>
                      <a:pt x="1191" y="397"/>
                    </a:lnTo>
                    <a:lnTo>
                      <a:pt x="1191" y="454"/>
                    </a:lnTo>
                    <a:lnTo>
                      <a:pt x="1134" y="454"/>
                    </a:lnTo>
                    <a:lnTo>
                      <a:pt x="1134" y="510"/>
                    </a:lnTo>
                    <a:lnTo>
                      <a:pt x="1191" y="510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1077" y="907"/>
                    </a:lnTo>
                    <a:lnTo>
                      <a:pt x="1077" y="1077"/>
                    </a:lnTo>
                    <a:lnTo>
                      <a:pt x="907" y="1077"/>
                    </a:lnTo>
                    <a:lnTo>
                      <a:pt x="907" y="1134"/>
                    </a:lnTo>
                    <a:lnTo>
                      <a:pt x="794" y="1134"/>
                    </a:lnTo>
                    <a:lnTo>
                      <a:pt x="794" y="1248"/>
                    </a:lnTo>
                    <a:lnTo>
                      <a:pt x="851" y="1248"/>
                    </a:lnTo>
                    <a:lnTo>
                      <a:pt x="851" y="1304"/>
                    </a:lnTo>
                    <a:lnTo>
                      <a:pt x="737" y="1304"/>
                    </a:lnTo>
                    <a:lnTo>
                      <a:pt x="737" y="1474"/>
                    </a:lnTo>
                    <a:lnTo>
                      <a:pt x="510" y="1474"/>
                    </a:lnTo>
                    <a:lnTo>
                      <a:pt x="510" y="1418"/>
                    </a:lnTo>
                    <a:lnTo>
                      <a:pt x="454" y="1418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248"/>
                    </a:lnTo>
                    <a:lnTo>
                      <a:pt x="340" y="1248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964"/>
                    </a:lnTo>
                    <a:lnTo>
                      <a:pt x="114" y="964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737" y="170"/>
                    </a:lnTo>
                    <a:lnTo>
                      <a:pt x="737" y="0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117" y="800"/>
                <a:ext cx="680" cy="964"/>
              </a:xfrm>
              <a:custGeom>
                <a:avLst/>
                <a:gdLst>
                  <a:gd name="T0" fmla="*/ 680 w 680"/>
                  <a:gd name="T1" fmla="*/ 397 h 964"/>
                  <a:gd name="T2" fmla="*/ 680 w 680"/>
                  <a:gd name="T3" fmla="*/ 567 h 964"/>
                  <a:gd name="T4" fmla="*/ 623 w 680"/>
                  <a:gd name="T5" fmla="*/ 567 h 964"/>
                  <a:gd name="T6" fmla="*/ 623 w 680"/>
                  <a:gd name="T7" fmla="*/ 737 h 964"/>
                  <a:gd name="T8" fmla="*/ 567 w 680"/>
                  <a:gd name="T9" fmla="*/ 737 h 964"/>
                  <a:gd name="T10" fmla="*/ 567 w 680"/>
                  <a:gd name="T11" fmla="*/ 794 h 964"/>
                  <a:gd name="T12" fmla="*/ 397 w 680"/>
                  <a:gd name="T13" fmla="*/ 794 h 964"/>
                  <a:gd name="T14" fmla="*/ 397 w 680"/>
                  <a:gd name="T15" fmla="*/ 737 h 964"/>
                  <a:gd name="T16" fmla="*/ 283 w 680"/>
                  <a:gd name="T17" fmla="*/ 737 h 964"/>
                  <a:gd name="T18" fmla="*/ 283 w 680"/>
                  <a:gd name="T19" fmla="*/ 907 h 964"/>
                  <a:gd name="T20" fmla="*/ 113 w 680"/>
                  <a:gd name="T21" fmla="*/ 907 h 964"/>
                  <a:gd name="T22" fmla="*/ 113 w 680"/>
                  <a:gd name="T23" fmla="*/ 964 h 964"/>
                  <a:gd name="T24" fmla="*/ 56 w 680"/>
                  <a:gd name="T25" fmla="*/ 964 h 964"/>
                  <a:gd name="T26" fmla="*/ 56 w 680"/>
                  <a:gd name="T27" fmla="*/ 907 h 964"/>
                  <a:gd name="T28" fmla="*/ 0 w 680"/>
                  <a:gd name="T29" fmla="*/ 907 h 964"/>
                  <a:gd name="T30" fmla="*/ 0 w 680"/>
                  <a:gd name="T31" fmla="*/ 737 h 964"/>
                  <a:gd name="T32" fmla="*/ 56 w 680"/>
                  <a:gd name="T33" fmla="*/ 737 h 964"/>
                  <a:gd name="T34" fmla="*/ 56 w 680"/>
                  <a:gd name="T35" fmla="*/ 624 h 964"/>
                  <a:gd name="T36" fmla="*/ 0 w 680"/>
                  <a:gd name="T37" fmla="*/ 624 h 964"/>
                  <a:gd name="T38" fmla="*/ 0 w 680"/>
                  <a:gd name="T39" fmla="*/ 510 h 964"/>
                  <a:gd name="T40" fmla="*/ 56 w 680"/>
                  <a:gd name="T41" fmla="*/ 510 h 964"/>
                  <a:gd name="T42" fmla="*/ 56 w 680"/>
                  <a:gd name="T43" fmla="*/ 454 h 964"/>
                  <a:gd name="T44" fmla="*/ 113 w 680"/>
                  <a:gd name="T45" fmla="*/ 454 h 964"/>
                  <a:gd name="T46" fmla="*/ 113 w 680"/>
                  <a:gd name="T47" fmla="*/ 397 h 964"/>
                  <a:gd name="T48" fmla="*/ 170 w 680"/>
                  <a:gd name="T49" fmla="*/ 397 h 964"/>
                  <a:gd name="T50" fmla="*/ 170 w 680"/>
                  <a:gd name="T51" fmla="*/ 340 h 964"/>
                  <a:gd name="T52" fmla="*/ 227 w 680"/>
                  <a:gd name="T53" fmla="*/ 340 h 964"/>
                  <a:gd name="T54" fmla="*/ 227 w 680"/>
                  <a:gd name="T55" fmla="*/ 397 h 964"/>
                  <a:gd name="T56" fmla="*/ 283 w 680"/>
                  <a:gd name="T57" fmla="*/ 397 h 964"/>
                  <a:gd name="T58" fmla="*/ 283 w 680"/>
                  <a:gd name="T59" fmla="*/ 170 h 964"/>
                  <a:gd name="T60" fmla="*/ 340 w 680"/>
                  <a:gd name="T61" fmla="*/ 170 h 964"/>
                  <a:gd name="T62" fmla="*/ 340 w 680"/>
                  <a:gd name="T63" fmla="*/ 113 h 964"/>
                  <a:gd name="T64" fmla="*/ 397 w 680"/>
                  <a:gd name="T65" fmla="*/ 113 h 964"/>
                  <a:gd name="T66" fmla="*/ 397 w 680"/>
                  <a:gd name="T67" fmla="*/ 57 h 964"/>
                  <a:gd name="T68" fmla="*/ 453 w 680"/>
                  <a:gd name="T69" fmla="*/ 57 h 964"/>
                  <a:gd name="T70" fmla="*/ 453 w 680"/>
                  <a:gd name="T71" fmla="*/ 0 h 964"/>
                  <a:gd name="T72" fmla="*/ 623 w 680"/>
                  <a:gd name="T73" fmla="*/ 0 h 964"/>
                  <a:gd name="T74" fmla="*/ 623 w 680"/>
                  <a:gd name="T75" fmla="*/ 170 h 964"/>
                  <a:gd name="T76" fmla="*/ 567 w 680"/>
                  <a:gd name="T77" fmla="*/ 170 h 964"/>
                  <a:gd name="T78" fmla="*/ 567 w 680"/>
                  <a:gd name="T79" fmla="*/ 284 h 964"/>
                  <a:gd name="T80" fmla="*/ 510 w 680"/>
                  <a:gd name="T81" fmla="*/ 284 h 964"/>
                  <a:gd name="T82" fmla="*/ 510 w 680"/>
                  <a:gd name="T83" fmla="*/ 340 h 964"/>
                  <a:gd name="T84" fmla="*/ 567 w 680"/>
                  <a:gd name="T85" fmla="*/ 340 h 964"/>
                  <a:gd name="T86" fmla="*/ 567 w 680"/>
                  <a:gd name="T87" fmla="*/ 397 h 964"/>
                  <a:gd name="T88" fmla="*/ 680 w 680"/>
                  <a:gd name="T89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964">
                    <a:moveTo>
                      <a:pt x="680" y="397"/>
                    </a:move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283" y="737"/>
                    </a:lnTo>
                    <a:lnTo>
                      <a:pt x="283" y="907"/>
                    </a:lnTo>
                    <a:lnTo>
                      <a:pt x="113" y="907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56" y="907"/>
                    </a:lnTo>
                    <a:lnTo>
                      <a:pt x="0" y="90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623" y="0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8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2967" y="346"/>
                <a:ext cx="851" cy="1361"/>
              </a:xfrm>
              <a:custGeom>
                <a:avLst/>
                <a:gdLst>
                  <a:gd name="T0" fmla="*/ 284 w 851"/>
                  <a:gd name="T1" fmla="*/ 1361 h 1361"/>
                  <a:gd name="T2" fmla="*/ 284 w 851"/>
                  <a:gd name="T3" fmla="*/ 1305 h 1361"/>
                  <a:gd name="T4" fmla="*/ 227 w 851"/>
                  <a:gd name="T5" fmla="*/ 1305 h 1361"/>
                  <a:gd name="T6" fmla="*/ 227 w 851"/>
                  <a:gd name="T7" fmla="*/ 1134 h 1361"/>
                  <a:gd name="T8" fmla="*/ 57 w 851"/>
                  <a:gd name="T9" fmla="*/ 1134 h 1361"/>
                  <a:gd name="T10" fmla="*/ 57 w 851"/>
                  <a:gd name="T11" fmla="*/ 1021 h 1361"/>
                  <a:gd name="T12" fmla="*/ 0 w 851"/>
                  <a:gd name="T13" fmla="*/ 1021 h 1361"/>
                  <a:gd name="T14" fmla="*/ 0 w 851"/>
                  <a:gd name="T15" fmla="*/ 908 h 1361"/>
                  <a:gd name="T16" fmla="*/ 57 w 851"/>
                  <a:gd name="T17" fmla="*/ 908 h 1361"/>
                  <a:gd name="T18" fmla="*/ 57 w 851"/>
                  <a:gd name="T19" fmla="*/ 681 h 1361"/>
                  <a:gd name="T20" fmla="*/ 227 w 851"/>
                  <a:gd name="T21" fmla="*/ 681 h 1361"/>
                  <a:gd name="T22" fmla="*/ 227 w 851"/>
                  <a:gd name="T23" fmla="*/ 624 h 1361"/>
                  <a:gd name="T24" fmla="*/ 284 w 851"/>
                  <a:gd name="T25" fmla="*/ 624 h 1361"/>
                  <a:gd name="T26" fmla="*/ 284 w 851"/>
                  <a:gd name="T27" fmla="*/ 567 h 1361"/>
                  <a:gd name="T28" fmla="*/ 341 w 851"/>
                  <a:gd name="T29" fmla="*/ 567 h 1361"/>
                  <a:gd name="T30" fmla="*/ 341 w 851"/>
                  <a:gd name="T31" fmla="*/ 511 h 1361"/>
                  <a:gd name="T32" fmla="*/ 397 w 851"/>
                  <a:gd name="T33" fmla="*/ 511 h 1361"/>
                  <a:gd name="T34" fmla="*/ 397 w 851"/>
                  <a:gd name="T35" fmla="*/ 284 h 1361"/>
                  <a:gd name="T36" fmla="*/ 454 w 851"/>
                  <a:gd name="T37" fmla="*/ 284 h 1361"/>
                  <a:gd name="T38" fmla="*/ 454 w 851"/>
                  <a:gd name="T39" fmla="*/ 114 h 1361"/>
                  <a:gd name="T40" fmla="*/ 511 w 851"/>
                  <a:gd name="T41" fmla="*/ 114 h 1361"/>
                  <a:gd name="T42" fmla="*/ 511 w 851"/>
                  <a:gd name="T43" fmla="*/ 57 h 1361"/>
                  <a:gd name="T44" fmla="*/ 624 w 851"/>
                  <a:gd name="T45" fmla="*/ 57 h 1361"/>
                  <a:gd name="T46" fmla="*/ 624 w 851"/>
                  <a:gd name="T47" fmla="*/ 0 h 1361"/>
                  <a:gd name="T48" fmla="*/ 737 w 851"/>
                  <a:gd name="T49" fmla="*/ 0 h 1361"/>
                  <a:gd name="T50" fmla="*/ 737 w 851"/>
                  <a:gd name="T51" fmla="*/ 57 h 1361"/>
                  <a:gd name="T52" fmla="*/ 794 w 851"/>
                  <a:gd name="T53" fmla="*/ 57 h 1361"/>
                  <a:gd name="T54" fmla="*/ 794 w 851"/>
                  <a:gd name="T55" fmla="*/ 114 h 1361"/>
                  <a:gd name="T56" fmla="*/ 851 w 851"/>
                  <a:gd name="T57" fmla="*/ 114 h 1361"/>
                  <a:gd name="T58" fmla="*/ 851 w 851"/>
                  <a:gd name="T59" fmla="*/ 341 h 1361"/>
                  <a:gd name="T60" fmla="*/ 737 w 851"/>
                  <a:gd name="T61" fmla="*/ 341 h 1361"/>
                  <a:gd name="T62" fmla="*/ 737 w 851"/>
                  <a:gd name="T63" fmla="*/ 681 h 1361"/>
                  <a:gd name="T64" fmla="*/ 624 w 851"/>
                  <a:gd name="T65" fmla="*/ 681 h 1361"/>
                  <a:gd name="T66" fmla="*/ 624 w 851"/>
                  <a:gd name="T67" fmla="*/ 794 h 1361"/>
                  <a:gd name="T68" fmla="*/ 567 w 851"/>
                  <a:gd name="T69" fmla="*/ 794 h 1361"/>
                  <a:gd name="T70" fmla="*/ 567 w 851"/>
                  <a:gd name="T71" fmla="*/ 1078 h 1361"/>
                  <a:gd name="T72" fmla="*/ 624 w 851"/>
                  <a:gd name="T73" fmla="*/ 1078 h 1361"/>
                  <a:gd name="T74" fmla="*/ 624 w 851"/>
                  <a:gd name="T75" fmla="*/ 1305 h 1361"/>
                  <a:gd name="T76" fmla="*/ 567 w 851"/>
                  <a:gd name="T77" fmla="*/ 1305 h 1361"/>
                  <a:gd name="T78" fmla="*/ 567 w 851"/>
                  <a:gd name="T79" fmla="*/ 1361 h 1361"/>
                  <a:gd name="T80" fmla="*/ 284 w 851"/>
                  <a:gd name="T8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1361">
                    <a:moveTo>
                      <a:pt x="284" y="1361"/>
                    </a:moveTo>
                    <a:lnTo>
                      <a:pt x="284" y="1305"/>
                    </a:lnTo>
                    <a:lnTo>
                      <a:pt x="227" y="1305"/>
                    </a:lnTo>
                    <a:lnTo>
                      <a:pt x="227" y="1134"/>
                    </a:lnTo>
                    <a:lnTo>
                      <a:pt x="57" y="1134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57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511"/>
                    </a:lnTo>
                    <a:lnTo>
                      <a:pt x="397" y="511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114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341"/>
                    </a:lnTo>
                    <a:lnTo>
                      <a:pt x="737" y="341"/>
                    </a:lnTo>
                    <a:lnTo>
                      <a:pt x="737" y="681"/>
                    </a:lnTo>
                    <a:lnTo>
                      <a:pt x="624" y="681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1078"/>
                    </a:lnTo>
                    <a:lnTo>
                      <a:pt x="624" y="1078"/>
                    </a:lnTo>
                    <a:lnTo>
                      <a:pt x="624" y="1305"/>
                    </a:lnTo>
                    <a:lnTo>
                      <a:pt x="567" y="1305"/>
                    </a:lnTo>
                    <a:lnTo>
                      <a:pt x="567" y="1361"/>
                    </a:lnTo>
                    <a:lnTo>
                      <a:pt x="284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2627" y="403"/>
                <a:ext cx="794" cy="964"/>
              </a:xfrm>
              <a:custGeom>
                <a:avLst/>
                <a:gdLst>
                  <a:gd name="T0" fmla="*/ 737 w 794"/>
                  <a:gd name="T1" fmla="*/ 57 h 964"/>
                  <a:gd name="T2" fmla="*/ 681 w 794"/>
                  <a:gd name="T3" fmla="*/ 57 h 964"/>
                  <a:gd name="T4" fmla="*/ 681 w 794"/>
                  <a:gd name="T5" fmla="*/ 114 h 964"/>
                  <a:gd name="T6" fmla="*/ 567 w 794"/>
                  <a:gd name="T7" fmla="*/ 114 h 964"/>
                  <a:gd name="T8" fmla="*/ 567 w 794"/>
                  <a:gd name="T9" fmla="*/ 57 h 964"/>
                  <a:gd name="T10" fmla="*/ 510 w 794"/>
                  <a:gd name="T11" fmla="*/ 57 h 964"/>
                  <a:gd name="T12" fmla="*/ 510 w 794"/>
                  <a:gd name="T13" fmla="*/ 0 h 964"/>
                  <a:gd name="T14" fmla="*/ 113 w 794"/>
                  <a:gd name="T15" fmla="*/ 0 h 964"/>
                  <a:gd name="T16" fmla="*/ 113 w 794"/>
                  <a:gd name="T17" fmla="*/ 57 h 964"/>
                  <a:gd name="T18" fmla="*/ 57 w 794"/>
                  <a:gd name="T19" fmla="*/ 57 h 964"/>
                  <a:gd name="T20" fmla="*/ 57 w 794"/>
                  <a:gd name="T21" fmla="*/ 170 h 964"/>
                  <a:gd name="T22" fmla="*/ 0 w 794"/>
                  <a:gd name="T23" fmla="*/ 170 h 964"/>
                  <a:gd name="T24" fmla="*/ 0 w 794"/>
                  <a:gd name="T25" fmla="*/ 284 h 964"/>
                  <a:gd name="T26" fmla="*/ 57 w 794"/>
                  <a:gd name="T27" fmla="*/ 284 h 964"/>
                  <a:gd name="T28" fmla="*/ 57 w 794"/>
                  <a:gd name="T29" fmla="*/ 340 h 964"/>
                  <a:gd name="T30" fmla="*/ 57 w 794"/>
                  <a:gd name="T31" fmla="*/ 397 h 964"/>
                  <a:gd name="T32" fmla="*/ 113 w 794"/>
                  <a:gd name="T33" fmla="*/ 397 h 964"/>
                  <a:gd name="T34" fmla="*/ 113 w 794"/>
                  <a:gd name="T35" fmla="*/ 567 h 964"/>
                  <a:gd name="T36" fmla="*/ 57 w 794"/>
                  <a:gd name="T37" fmla="*/ 567 h 964"/>
                  <a:gd name="T38" fmla="*/ 57 w 794"/>
                  <a:gd name="T39" fmla="*/ 624 h 964"/>
                  <a:gd name="T40" fmla="*/ 57 w 794"/>
                  <a:gd name="T41" fmla="*/ 681 h 964"/>
                  <a:gd name="T42" fmla="*/ 0 w 794"/>
                  <a:gd name="T43" fmla="*/ 681 h 964"/>
                  <a:gd name="T44" fmla="*/ 0 w 794"/>
                  <a:gd name="T45" fmla="*/ 737 h 964"/>
                  <a:gd name="T46" fmla="*/ 57 w 794"/>
                  <a:gd name="T47" fmla="*/ 737 h 964"/>
                  <a:gd name="T48" fmla="*/ 57 w 794"/>
                  <a:gd name="T49" fmla="*/ 794 h 964"/>
                  <a:gd name="T50" fmla="*/ 113 w 794"/>
                  <a:gd name="T51" fmla="*/ 794 h 964"/>
                  <a:gd name="T52" fmla="*/ 170 w 794"/>
                  <a:gd name="T53" fmla="*/ 794 h 964"/>
                  <a:gd name="T54" fmla="*/ 170 w 794"/>
                  <a:gd name="T55" fmla="*/ 964 h 964"/>
                  <a:gd name="T56" fmla="*/ 340 w 794"/>
                  <a:gd name="T57" fmla="*/ 964 h 964"/>
                  <a:gd name="T58" fmla="*/ 340 w 794"/>
                  <a:gd name="T59" fmla="*/ 851 h 964"/>
                  <a:gd name="T60" fmla="*/ 397 w 794"/>
                  <a:gd name="T61" fmla="*/ 851 h 964"/>
                  <a:gd name="T62" fmla="*/ 397 w 794"/>
                  <a:gd name="T63" fmla="*/ 624 h 964"/>
                  <a:gd name="T64" fmla="*/ 567 w 794"/>
                  <a:gd name="T65" fmla="*/ 624 h 964"/>
                  <a:gd name="T66" fmla="*/ 567 w 794"/>
                  <a:gd name="T67" fmla="*/ 567 h 964"/>
                  <a:gd name="T68" fmla="*/ 624 w 794"/>
                  <a:gd name="T69" fmla="*/ 567 h 964"/>
                  <a:gd name="T70" fmla="*/ 624 w 794"/>
                  <a:gd name="T71" fmla="*/ 510 h 964"/>
                  <a:gd name="T72" fmla="*/ 681 w 794"/>
                  <a:gd name="T73" fmla="*/ 510 h 964"/>
                  <a:gd name="T74" fmla="*/ 681 w 794"/>
                  <a:gd name="T75" fmla="*/ 454 h 964"/>
                  <a:gd name="T76" fmla="*/ 737 w 794"/>
                  <a:gd name="T77" fmla="*/ 454 h 964"/>
                  <a:gd name="T78" fmla="*/ 737 w 794"/>
                  <a:gd name="T79" fmla="*/ 227 h 964"/>
                  <a:gd name="T80" fmla="*/ 794 w 794"/>
                  <a:gd name="T81" fmla="*/ 227 h 964"/>
                  <a:gd name="T82" fmla="*/ 794 w 794"/>
                  <a:gd name="T83" fmla="*/ 57 h 964"/>
                  <a:gd name="T84" fmla="*/ 737 w 794"/>
                  <a:gd name="T85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964">
                    <a:moveTo>
                      <a:pt x="737" y="57"/>
                    </a:moveTo>
                    <a:lnTo>
                      <a:pt x="681" y="57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681" y="510"/>
                    </a:lnTo>
                    <a:lnTo>
                      <a:pt x="681" y="454"/>
                    </a:lnTo>
                    <a:lnTo>
                      <a:pt x="737" y="45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57"/>
                    </a:lnTo>
                    <a:lnTo>
                      <a:pt x="73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3478" y="344"/>
                <a:ext cx="1927" cy="1703"/>
              </a:xfrm>
              <a:custGeom>
                <a:avLst/>
                <a:gdLst>
                  <a:gd name="T0" fmla="*/ 1190 w 1927"/>
                  <a:gd name="T1" fmla="*/ 1590 h 1703"/>
                  <a:gd name="T2" fmla="*/ 1134 w 1927"/>
                  <a:gd name="T3" fmla="*/ 1647 h 1703"/>
                  <a:gd name="T4" fmla="*/ 1077 w 1927"/>
                  <a:gd name="T5" fmla="*/ 1420 h 1703"/>
                  <a:gd name="T6" fmla="*/ 1134 w 1927"/>
                  <a:gd name="T7" fmla="*/ 1363 h 1703"/>
                  <a:gd name="T8" fmla="*/ 1190 w 1927"/>
                  <a:gd name="T9" fmla="*/ 1250 h 1703"/>
                  <a:gd name="T10" fmla="*/ 1360 w 1927"/>
                  <a:gd name="T11" fmla="*/ 1193 h 1703"/>
                  <a:gd name="T12" fmla="*/ 1417 w 1927"/>
                  <a:gd name="T13" fmla="*/ 1080 h 1703"/>
                  <a:gd name="T14" fmla="*/ 1474 w 1927"/>
                  <a:gd name="T15" fmla="*/ 1023 h 1703"/>
                  <a:gd name="T16" fmla="*/ 1417 w 1927"/>
                  <a:gd name="T17" fmla="*/ 853 h 1703"/>
                  <a:gd name="T18" fmla="*/ 1474 w 1927"/>
                  <a:gd name="T19" fmla="*/ 910 h 1703"/>
                  <a:gd name="T20" fmla="*/ 1531 w 1927"/>
                  <a:gd name="T21" fmla="*/ 796 h 1703"/>
                  <a:gd name="T22" fmla="*/ 1644 w 1927"/>
                  <a:gd name="T23" fmla="*/ 683 h 1703"/>
                  <a:gd name="T24" fmla="*/ 1701 w 1927"/>
                  <a:gd name="T25" fmla="*/ 740 h 1703"/>
                  <a:gd name="T26" fmla="*/ 1814 w 1927"/>
                  <a:gd name="T27" fmla="*/ 683 h 1703"/>
                  <a:gd name="T28" fmla="*/ 1757 w 1927"/>
                  <a:gd name="T29" fmla="*/ 626 h 1703"/>
                  <a:gd name="T30" fmla="*/ 1871 w 1927"/>
                  <a:gd name="T31" fmla="*/ 569 h 1703"/>
                  <a:gd name="T32" fmla="*/ 1927 w 1927"/>
                  <a:gd name="T33" fmla="*/ 456 h 1703"/>
                  <a:gd name="T34" fmla="*/ 1814 w 1927"/>
                  <a:gd name="T35" fmla="*/ 513 h 1703"/>
                  <a:gd name="T36" fmla="*/ 1757 w 1927"/>
                  <a:gd name="T37" fmla="*/ 286 h 1703"/>
                  <a:gd name="T38" fmla="*/ 1814 w 1927"/>
                  <a:gd name="T39" fmla="*/ 59 h 1703"/>
                  <a:gd name="T40" fmla="*/ 1531 w 1927"/>
                  <a:gd name="T41" fmla="*/ 2 h 1703"/>
                  <a:gd name="T42" fmla="*/ 1247 w 1927"/>
                  <a:gd name="T43" fmla="*/ 229 h 1703"/>
                  <a:gd name="T44" fmla="*/ 1190 w 1927"/>
                  <a:gd name="T45" fmla="*/ 343 h 1703"/>
                  <a:gd name="T46" fmla="*/ 793 w 1927"/>
                  <a:gd name="T47" fmla="*/ 286 h 1703"/>
                  <a:gd name="T48" fmla="*/ 623 w 1927"/>
                  <a:gd name="T49" fmla="*/ 399 h 1703"/>
                  <a:gd name="T50" fmla="*/ 453 w 1927"/>
                  <a:gd name="T51" fmla="*/ 399 h 1703"/>
                  <a:gd name="T52" fmla="*/ 226 w 1927"/>
                  <a:gd name="T53" fmla="*/ 343 h 1703"/>
                  <a:gd name="T54" fmla="*/ 113 w 1927"/>
                  <a:gd name="T55" fmla="*/ 683 h 1703"/>
                  <a:gd name="T56" fmla="*/ 56 w 1927"/>
                  <a:gd name="T57" fmla="*/ 796 h 1703"/>
                  <a:gd name="T58" fmla="*/ 113 w 1927"/>
                  <a:gd name="T59" fmla="*/ 1080 h 1703"/>
                  <a:gd name="T60" fmla="*/ 56 w 1927"/>
                  <a:gd name="T61" fmla="*/ 1307 h 1703"/>
                  <a:gd name="T62" fmla="*/ 0 w 1927"/>
                  <a:gd name="T63" fmla="*/ 1363 h 1703"/>
                  <a:gd name="T64" fmla="*/ 170 w 1927"/>
                  <a:gd name="T65" fmla="*/ 1420 h 1703"/>
                  <a:gd name="T66" fmla="*/ 283 w 1927"/>
                  <a:gd name="T67" fmla="*/ 1363 h 1703"/>
                  <a:gd name="T68" fmla="*/ 397 w 1927"/>
                  <a:gd name="T69" fmla="*/ 1420 h 1703"/>
                  <a:gd name="T70" fmla="*/ 453 w 1927"/>
                  <a:gd name="T71" fmla="*/ 1477 h 1703"/>
                  <a:gd name="T72" fmla="*/ 567 w 1927"/>
                  <a:gd name="T73" fmla="*/ 1533 h 1703"/>
                  <a:gd name="T74" fmla="*/ 623 w 1927"/>
                  <a:gd name="T75" fmla="*/ 1477 h 1703"/>
                  <a:gd name="T76" fmla="*/ 793 w 1927"/>
                  <a:gd name="T77" fmla="*/ 1533 h 1703"/>
                  <a:gd name="T78" fmla="*/ 907 w 1927"/>
                  <a:gd name="T79" fmla="*/ 1590 h 1703"/>
                  <a:gd name="T80" fmla="*/ 1020 w 1927"/>
                  <a:gd name="T81" fmla="*/ 1647 h 1703"/>
                  <a:gd name="T82" fmla="*/ 1190 w 1927"/>
                  <a:gd name="T83" fmla="*/ 1703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27" h="1703">
                    <a:moveTo>
                      <a:pt x="1190" y="1703"/>
                    </a:moveTo>
                    <a:lnTo>
                      <a:pt x="1190" y="1590"/>
                    </a:lnTo>
                    <a:lnTo>
                      <a:pt x="1134" y="1590"/>
                    </a:lnTo>
                    <a:lnTo>
                      <a:pt x="1134" y="1647"/>
                    </a:lnTo>
                    <a:lnTo>
                      <a:pt x="1077" y="1647"/>
                    </a:lnTo>
                    <a:lnTo>
                      <a:pt x="1077" y="1420"/>
                    </a:lnTo>
                    <a:lnTo>
                      <a:pt x="1134" y="1420"/>
                    </a:lnTo>
                    <a:lnTo>
                      <a:pt x="1134" y="1363"/>
                    </a:lnTo>
                    <a:lnTo>
                      <a:pt x="1190" y="1363"/>
                    </a:lnTo>
                    <a:lnTo>
                      <a:pt x="1190" y="1250"/>
                    </a:lnTo>
                    <a:lnTo>
                      <a:pt x="1360" y="1250"/>
                    </a:lnTo>
                    <a:lnTo>
                      <a:pt x="1360" y="1193"/>
                    </a:lnTo>
                    <a:lnTo>
                      <a:pt x="1417" y="1193"/>
                    </a:lnTo>
                    <a:lnTo>
                      <a:pt x="1417" y="1080"/>
                    </a:lnTo>
                    <a:lnTo>
                      <a:pt x="1474" y="1080"/>
                    </a:lnTo>
                    <a:lnTo>
                      <a:pt x="1474" y="1023"/>
                    </a:lnTo>
                    <a:lnTo>
                      <a:pt x="1417" y="1023"/>
                    </a:lnTo>
                    <a:lnTo>
                      <a:pt x="1417" y="853"/>
                    </a:lnTo>
                    <a:lnTo>
                      <a:pt x="1474" y="853"/>
                    </a:lnTo>
                    <a:lnTo>
                      <a:pt x="1474" y="910"/>
                    </a:lnTo>
                    <a:lnTo>
                      <a:pt x="1531" y="910"/>
                    </a:lnTo>
                    <a:lnTo>
                      <a:pt x="1531" y="796"/>
                    </a:lnTo>
                    <a:lnTo>
                      <a:pt x="1644" y="796"/>
                    </a:lnTo>
                    <a:lnTo>
                      <a:pt x="1644" y="683"/>
                    </a:lnTo>
                    <a:lnTo>
                      <a:pt x="1701" y="683"/>
                    </a:lnTo>
                    <a:lnTo>
                      <a:pt x="1701" y="740"/>
                    </a:lnTo>
                    <a:lnTo>
                      <a:pt x="1814" y="740"/>
                    </a:lnTo>
                    <a:lnTo>
                      <a:pt x="1814" y="683"/>
                    </a:lnTo>
                    <a:lnTo>
                      <a:pt x="1757" y="683"/>
                    </a:lnTo>
                    <a:lnTo>
                      <a:pt x="1757" y="626"/>
                    </a:lnTo>
                    <a:lnTo>
                      <a:pt x="1871" y="626"/>
                    </a:lnTo>
                    <a:lnTo>
                      <a:pt x="1871" y="569"/>
                    </a:lnTo>
                    <a:lnTo>
                      <a:pt x="1927" y="569"/>
                    </a:lnTo>
                    <a:lnTo>
                      <a:pt x="1927" y="456"/>
                    </a:lnTo>
                    <a:lnTo>
                      <a:pt x="1814" y="456"/>
                    </a:lnTo>
                    <a:lnTo>
                      <a:pt x="1814" y="513"/>
                    </a:lnTo>
                    <a:lnTo>
                      <a:pt x="1757" y="513"/>
                    </a:lnTo>
                    <a:lnTo>
                      <a:pt x="1757" y="286"/>
                    </a:lnTo>
                    <a:lnTo>
                      <a:pt x="1814" y="286"/>
                    </a:lnTo>
                    <a:lnTo>
                      <a:pt x="1814" y="59"/>
                    </a:lnTo>
                    <a:lnTo>
                      <a:pt x="1531" y="59"/>
                    </a:lnTo>
                    <a:lnTo>
                      <a:pt x="1531" y="2"/>
                    </a:lnTo>
                    <a:lnTo>
                      <a:pt x="1246" y="0"/>
                    </a:lnTo>
                    <a:lnTo>
                      <a:pt x="1247" y="229"/>
                    </a:lnTo>
                    <a:lnTo>
                      <a:pt x="1190" y="229"/>
                    </a:lnTo>
                    <a:lnTo>
                      <a:pt x="1190" y="343"/>
                    </a:lnTo>
                    <a:lnTo>
                      <a:pt x="793" y="343"/>
                    </a:lnTo>
                    <a:lnTo>
                      <a:pt x="793" y="286"/>
                    </a:lnTo>
                    <a:lnTo>
                      <a:pt x="623" y="286"/>
                    </a:lnTo>
                    <a:lnTo>
                      <a:pt x="623" y="399"/>
                    </a:lnTo>
                    <a:lnTo>
                      <a:pt x="510" y="399"/>
                    </a:lnTo>
                    <a:lnTo>
                      <a:pt x="453" y="399"/>
                    </a:lnTo>
                    <a:lnTo>
                      <a:pt x="453" y="343"/>
                    </a:lnTo>
                    <a:lnTo>
                      <a:pt x="226" y="343"/>
                    </a:lnTo>
                    <a:lnTo>
                      <a:pt x="226" y="683"/>
                    </a:lnTo>
                    <a:lnTo>
                      <a:pt x="113" y="683"/>
                    </a:lnTo>
                    <a:lnTo>
                      <a:pt x="113" y="796"/>
                    </a:lnTo>
                    <a:lnTo>
                      <a:pt x="56" y="796"/>
                    </a:lnTo>
                    <a:lnTo>
                      <a:pt x="56" y="1080"/>
                    </a:lnTo>
                    <a:lnTo>
                      <a:pt x="113" y="1080"/>
                    </a:lnTo>
                    <a:lnTo>
                      <a:pt x="113" y="1307"/>
                    </a:lnTo>
                    <a:lnTo>
                      <a:pt x="56" y="1307"/>
                    </a:lnTo>
                    <a:lnTo>
                      <a:pt x="56" y="1363"/>
                    </a:lnTo>
                    <a:lnTo>
                      <a:pt x="0" y="1363"/>
                    </a:lnTo>
                    <a:lnTo>
                      <a:pt x="0" y="1420"/>
                    </a:lnTo>
                    <a:lnTo>
                      <a:pt x="170" y="1420"/>
                    </a:lnTo>
                    <a:lnTo>
                      <a:pt x="170" y="1363"/>
                    </a:lnTo>
                    <a:lnTo>
                      <a:pt x="283" y="1363"/>
                    </a:lnTo>
                    <a:lnTo>
                      <a:pt x="283" y="1420"/>
                    </a:lnTo>
                    <a:lnTo>
                      <a:pt x="397" y="1420"/>
                    </a:lnTo>
                    <a:lnTo>
                      <a:pt x="397" y="1477"/>
                    </a:lnTo>
                    <a:lnTo>
                      <a:pt x="453" y="1477"/>
                    </a:lnTo>
                    <a:lnTo>
                      <a:pt x="453" y="1533"/>
                    </a:lnTo>
                    <a:lnTo>
                      <a:pt x="567" y="1533"/>
                    </a:lnTo>
                    <a:lnTo>
                      <a:pt x="567" y="1477"/>
                    </a:lnTo>
                    <a:lnTo>
                      <a:pt x="623" y="1477"/>
                    </a:lnTo>
                    <a:lnTo>
                      <a:pt x="623" y="1533"/>
                    </a:lnTo>
                    <a:lnTo>
                      <a:pt x="793" y="1533"/>
                    </a:lnTo>
                    <a:lnTo>
                      <a:pt x="793" y="1590"/>
                    </a:lnTo>
                    <a:lnTo>
                      <a:pt x="907" y="1590"/>
                    </a:lnTo>
                    <a:lnTo>
                      <a:pt x="907" y="1647"/>
                    </a:lnTo>
                    <a:lnTo>
                      <a:pt x="1020" y="1647"/>
                    </a:lnTo>
                    <a:lnTo>
                      <a:pt x="1020" y="1703"/>
                    </a:lnTo>
                    <a:lnTo>
                      <a:pt x="1190" y="170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4" name="グループ化 123"/>
            <p:cNvGrpSpPr/>
            <p:nvPr/>
          </p:nvGrpSpPr>
          <p:grpSpPr>
            <a:xfrm>
              <a:off x="923939" y="1075373"/>
              <a:ext cx="6276523" cy="10363365"/>
              <a:chOff x="923939" y="1075373"/>
              <a:chExt cx="6276523" cy="10363365"/>
            </a:xfrm>
          </p:grpSpPr>
          <p:sp>
            <p:nvSpPr>
              <p:cNvPr id="125" name="正方形/長方形 124"/>
              <p:cNvSpPr/>
              <p:nvPr/>
            </p:nvSpPr>
            <p:spPr>
              <a:xfrm>
                <a:off x="4646833" y="806144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宮崎市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2618227" y="84018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都城市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6457951" y="18164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延岡市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436258" y="1984400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五ヶ瀬町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4784890" y="166114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日之影町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4320660" y="107537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高千穂町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4649198" y="370775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3202427" y="34099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椎葉村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258926" y="262016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諸塚村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767828" y="48498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都農町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6190584" y="316641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門川町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5706488" y="543400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川南町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4935538" y="525303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3219714" y="5278427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西米良村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391709" y="6462889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新富町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819328" y="602345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高鍋町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3737769" y="6850063"/>
                <a:ext cx="556563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4413635" y="679563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国富町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2133820" y="7705725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高原町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3519927" y="921543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三股町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923939" y="6682404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えびの市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4510307" y="591025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西都市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4070414" y="1112757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串間市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5880100" y="404890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日向市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527740" y="672574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小林市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4458494" y="981713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0400" y="460375"/>
            <a:ext cx="7740650" cy="11880850"/>
            <a:chOff x="660400" y="460375"/>
            <a:chExt cx="7740650" cy="11880850"/>
          </a:xfrm>
        </p:grpSpPr>
        <p:grpSp>
          <p:nvGrpSpPr>
            <p:cNvPr id="17574" name="Group 166"/>
            <p:cNvGrpSpPr>
              <a:grpSpLocks/>
            </p:cNvGrpSpPr>
            <p:nvPr/>
          </p:nvGrpSpPr>
          <p:grpSpPr bwMode="auto">
            <a:xfrm>
              <a:off x="660400" y="460375"/>
              <a:ext cx="7740650" cy="11880850"/>
              <a:chOff x="416" y="290"/>
              <a:chExt cx="4876" cy="7484"/>
            </a:xfrm>
          </p:grpSpPr>
          <p:sp>
            <p:nvSpPr>
              <p:cNvPr id="17541" name="Rectangle 133"/>
              <p:cNvSpPr>
                <a:spLocks noChangeArrowheads="1"/>
              </p:cNvSpPr>
              <p:nvPr/>
            </p:nvSpPr>
            <p:spPr bwMode="auto">
              <a:xfrm>
                <a:off x="3364" y="6754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2344" y="6413"/>
                <a:ext cx="1020" cy="1361"/>
              </a:xfrm>
              <a:custGeom>
                <a:avLst/>
                <a:gdLst>
                  <a:gd name="T0" fmla="*/ 680 w 1020"/>
                  <a:gd name="T1" fmla="*/ 1361 h 1361"/>
                  <a:gd name="T2" fmla="*/ 793 w 1020"/>
                  <a:gd name="T3" fmla="*/ 1361 h 1361"/>
                  <a:gd name="T4" fmla="*/ 793 w 1020"/>
                  <a:gd name="T5" fmla="*/ 1021 h 1361"/>
                  <a:gd name="T6" fmla="*/ 907 w 1020"/>
                  <a:gd name="T7" fmla="*/ 1021 h 1361"/>
                  <a:gd name="T8" fmla="*/ 907 w 1020"/>
                  <a:gd name="T9" fmla="*/ 794 h 1361"/>
                  <a:gd name="T10" fmla="*/ 1020 w 1020"/>
                  <a:gd name="T11" fmla="*/ 794 h 1361"/>
                  <a:gd name="T12" fmla="*/ 1020 w 1020"/>
                  <a:gd name="T13" fmla="*/ 681 h 1361"/>
                  <a:gd name="T14" fmla="*/ 567 w 1020"/>
                  <a:gd name="T15" fmla="*/ 681 h 1361"/>
                  <a:gd name="T16" fmla="*/ 567 w 1020"/>
                  <a:gd name="T17" fmla="*/ 454 h 1361"/>
                  <a:gd name="T18" fmla="*/ 453 w 1020"/>
                  <a:gd name="T19" fmla="*/ 454 h 1361"/>
                  <a:gd name="T20" fmla="*/ 453 w 1020"/>
                  <a:gd name="T21" fmla="*/ 0 h 1361"/>
                  <a:gd name="T22" fmla="*/ 113 w 1020"/>
                  <a:gd name="T23" fmla="*/ 0 h 1361"/>
                  <a:gd name="T24" fmla="*/ 113 w 1020"/>
                  <a:gd name="T25" fmla="*/ 567 h 1361"/>
                  <a:gd name="T26" fmla="*/ 0 w 1020"/>
                  <a:gd name="T27" fmla="*/ 567 h 1361"/>
                  <a:gd name="T28" fmla="*/ 0 w 1020"/>
                  <a:gd name="T29" fmla="*/ 908 h 1361"/>
                  <a:gd name="T30" fmla="*/ 226 w 1020"/>
                  <a:gd name="T31" fmla="*/ 908 h 1361"/>
                  <a:gd name="T32" fmla="*/ 226 w 1020"/>
                  <a:gd name="T33" fmla="*/ 1021 h 1361"/>
                  <a:gd name="T34" fmla="*/ 340 w 1020"/>
                  <a:gd name="T35" fmla="*/ 1021 h 1361"/>
                  <a:gd name="T36" fmla="*/ 340 w 1020"/>
                  <a:gd name="T37" fmla="*/ 1248 h 1361"/>
                  <a:gd name="T38" fmla="*/ 567 w 1020"/>
                  <a:gd name="T39" fmla="*/ 1248 h 1361"/>
                  <a:gd name="T40" fmla="*/ 567 w 1020"/>
                  <a:gd name="T41" fmla="*/ 1134 h 1361"/>
                  <a:gd name="T42" fmla="*/ 680 w 1020"/>
                  <a:gd name="T43" fmla="*/ 1134 h 1361"/>
                  <a:gd name="T44" fmla="*/ 680 w 1020"/>
                  <a:gd name="T4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0" h="1361">
                    <a:moveTo>
                      <a:pt x="680" y="1361"/>
                    </a:moveTo>
                    <a:lnTo>
                      <a:pt x="793" y="1361"/>
                    </a:lnTo>
                    <a:lnTo>
                      <a:pt x="793" y="1021"/>
                    </a:lnTo>
                    <a:lnTo>
                      <a:pt x="907" y="1021"/>
                    </a:ln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0"/>
                    </a:lnTo>
                    <a:lnTo>
                      <a:pt x="113" y="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908"/>
                    </a:lnTo>
                    <a:lnTo>
                      <a:pt x="226" y="908"/>
                    </a:lnTo>
                    <a:lnTo>
                      <a:pt x="226" y="1021"/>
                    </a:lnTo>
                    <a:lnTo>
                      <a:pt x="340" y="1021"/>
                    </a:lnTo>
                    <a:lnTo>
                      <a:pt x="340" y="1248"/>
                    </a:lnTo>
                    <a:lnTo>
                      <a:pt x="567" y="1248"/>
                    </a:lnTo>
                    <a:lnTo>
                      <a:pt x="567" y="1134"/>
                    </a:lnTo>
                    <a:lnTo>
                      <a:pt x="680" y="1134"/>
                    </a:lnTo>
                    <a:lnTo>
                      <a:pt x="68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2344" y="5620"/>
                <a:ext cx="1247" cy="1474"/>
              </a:xfrm>
              <a:custGeom>
                <a:avLst/>
                <a:gdLst>
                  <a:gd name="T0" fmla="*/ 113 w 1247"/>
                  <a:gd name="T1" fmla="*/ 793 h 1474"/>
                  <a:gd name="T2" fmla="*/ 113 w 1247"/>
                  <a:gd name="T3" fmla="*/ 680 h 1474"/>
                  <a:gd name="T4" fmla="*/ 0 w 1247"/>
                  <a:gd name="T5" fmla="*/ 680 h 1474"/>
                  <a:gd name="T6" fmla="*/ 0 w 1247"/>
                  <a:gd name="T7" fmla="*/ 453 h 1474"/>
                  <a:gd name="T8" fmla="*/ 226 w 1247"/>
                  <a:gd name="T9" fmla="*/ 453 h 1474"/>
                  <a:gd name="T10" fmla="*/ 226 w 1247"/>
                  <a:gd name="T11" fmla="*/ 340 h 1474"/>
                  <a:gd name="T12" fmla="*/ 340 w 1247"/>
                  <a:gd name="T13" fmla="*/ 340 h 1474"/>
                  <a:gd name="T14" fmla="*/ 340 w 1247"/>
                  <a:gd name="T15" fmla="*/ 226 h 1474"/>
                  <a:gd name="T16" fmla="*/ 453 w 1247"/>
                  <a:gd name="T17" fmla="*/ 226 h 1474"/>
                  <a:gd name="T18" fmla="*/ 453 w 1247"/>
                  <a:gd name="T19" fmla="*/ 113 h 1474"/>
                  <a:gd name="T20" fmla="*/ 567 w 1247"/>
                  <a:gd name="T21" fmla="*/ 113 h 1474"/>
                  <a:gd name="T22" fmla="*/ 567 w 1247"/>
                  <a:gd name="T23" fmla="*/ 0 h 1474"/>
                  <a:gd name="T24" fmla="*/ 1020 w 1247"/>
                  <a:gd name="T25" fmla="*/ 0 h 1474"/>
                  <a:gd name="T26" fmla="*/ 1020 w 1247"/>
                  <a:gd name="T27" fmla="*/ 226 h 1474"/>
                  <a:gd name="T28" fmla="*/ 1247 w 1247"/>
                  <a:gd name="T29" fmla="*/ 226 h 1474"/>
                  <a:gd name="T30" fmla="*/ 1247 w 1247"/>
                  <a:gd name="T31" fmla="*/ 907 h 1474"/>
                  <a:gd name="T32" fmla="*/ 1134 w 1247"/>
                  <a:gd name="T33" fmla="*/ 907 h 1474"/>
                  <a:gd name="T34" fmla="*/ 1134 w 1247"/>
                  <a:gd name="T35" fmla="*/ 1020 h 1474"/>
                  <a:gd name="T36" fmla="*/ 1020 w 1247"/>
                  <a:gd name="T37" fmla="*/ 1020 h 1474"/>
                  <a:gd name="T38" fmla="*/ 1020 w 1247"/>
                  <a:gd name="T39" fmla="*/ 1134 h 1474"/>
                  <a:gd name="T40" fmla="*/ 907 w 1247"/>
                  <a:gd name="T41" fmla="*/ 1134 h 1474"/>
                  <a:gd name="T42" fmla="*/ 907 w 1247"/>
                  <a:gd name="T43" fmla="*/ 1360 h 1474"/>
                  <a:gd name="T44" fmla="*/ 1020 w 1247"/>
                  <a:gd name="T45" fmla="*/ 1360 h 1474"/>
                  <a:gd name="T46" fmla="*/ 1020 w 1247"/>
                  <a:gd name="T47" fmla="*/ 1474 h 1474"/>
                  <a:gd name="T48" fmla="*/ 567 w 1247"/>
                  <a:gd name="T49" fmla="*/ 1474 h 1474"/>
                  <a:gd name="T50" fmla="*/ 567 w 1247"/>
                  <a:gd name="T51" fmla="*/ 1247 h 1474"/>
                  <a:gd name="T52" fmla="*/ 453 w 1247"/>
                  <a:gd name="T53" fmla="*/ 1247 h 1474"/>
                  <a:gd name="T54" fmla="*/ 453 w 1247"/>
                  <a:gd name="T55" fmla="*/ 793 h 1474"/>
                  <a:gd name="T56" fmla="*/ 113 w 1247"/>
                  <a:gd name="T57" fmla="*/ 793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47" h="1474">
                    <a:moveTo>
                      <a:pt x="113" y="793"/>
                    </a:moveTo>
                    <a:lnTo>
                      <a:pt x="113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1020" y="0"/>
                    </a:lnTo>
                    <a:lnTo>
                      <a:pt x="1020" y="226"/>
                    </a:lnTo>
                    <a:lnTo>
                      <a:pt x="1247" y="226"/>
                    </a:lnTo>
                    <a:lnTo>
                      <a:pt x="1247" y="907"/>
                    </a:lnTo>
                    <a:lnTo>
                      <a:pt x="1134" y="907"/>
                    </a:lnTo>
                    <a:lnTo>
                      <a:pt x="1134" y="1020"/>
                    </a:lnTo>
                    <a:lnTo>
                      <a:pt x="1020" y="1020"/>
                    </a:lnTo>
                    <a:lnTo>
                      <a:pt x="1020" y="1134"/>
                    </a:lnTo>
                    <a:lnTo>
                      <a:pt x="907" y="1134"/>
                    </a:lnTo>
                    <a:lnTo>
                      <a:pt x="907" y="1360"/>
                    </a:lnTo>
                    <a:lnTo>
                      <a:pt x="1020" y="1360"/>
                    </a:lnTo>
                    <a:lnTo>
                      <a:pt x="1020" y="1474"/>
                    </a:lnTo>
                    <a:lnTo>
                      <a:pt x="567" y="1474"/>
                    </a:lnTo>
                    <a:lnTo>
                      <a:pt x="567" y="1247"/>
                    </a:lnTo>
                    <a:lnTo>
                      <a:pt x="453" y="1247"/>
                    </a:lnTo>
                    <a:lnTo>
                      <a:pt x="453" y="793"/>
                    </a:lnTo>
                    <a:lnTo>
                      <a:pt x="113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2117" y="5620"/>
                <a:ext cx="680" cy="567"/>
              </a:xfrm>
              <a:custGeom>
                <a:avLst/>
                <a:gdLst>
                  <a:gd name="T0" fmla="*/ 680 w 680"/>
                  <a:gd name="T1" fmla="*/ 0 h 567"/>
                  <a:gd name="T2" fmla="*/ 680 w 680"/>
                  <a:gd name="T3" fmla="*/ 226 h 567"/>
                  <a:gd name="T4" fmla="*/ 567 w 680"/>
                  <a:gd name="T5" fmla="*/ 226 h 567"/>
                  <a:gd name="T6" fmla="*/ 567 w 680"/>
                  <a:gd name="T7" fmla="*/ 340 h 567"/>
                  <a:gd name="T8" fmla="*/ 453 w 680"/>
                  <a:gd name="T9" fmla="*/ 340 h 567"/>
                  <a:gd name="T10" fmla="*/ 453 w 680"/>
                  <a:gd name="T11" fmla="*/ 453 h 567"/>
                  <a:gd name="T12" fmla="*/ 227 w 680"/>
                  <a:gd name="T13" fmla="*/ 453 h 567"/>
                  <a:gd name="T14" fmla="*/ 227 w 680"/>
                  <a:gd name="T15" fmla="*/ 567 h 567"/>
                  <a:gd name="T16" fmla="*/ 113 w 680"/>
                  <a:gd name="T17" fmla="*/ 567 h 567"/>
                  <a:gd name="T18" fmla="*/ 113 w 680"/>
                  <a:gd name="T19" fmla="*/ 453 h 567"/>
                  <a:gd name="T20" fmla="*/ 0 w 680"/>
                  <a:gd name="T21" fmla="*/ 453 h 567"/>
                  <a:gd name="T22" fmla="*/ 0 w 680"/>
                  <a:gd name="T23" fmla="*/ 0 h 567"/>
                  <a:gd name="T24" fmla="*/ 113 w 680"/>
                  <a:gd name="T25" fmla="*/ 0 h 567"/>
                  <a:gd name="T26" fmla="*/ 113 w 680"/>
                  <a:gd name="T27" fmla="*/ 113 h 567"/>
                  <a:gd name="T28" fmla="*/ 227 w 680"/>
                  <a:gd name="T29" fmla="*/ 113 h 567"/>
                  <a:gd name="T30" fmla="*/ 227 w 680"/>
                  <a:gd name="T31" fmla="*/ 226 h 567"/>
                  <a:gd name="T32" fmla="*/ 340 w 680"/>
                  <a:gd name="T33" fmla="*/ 226 h 567"/>
                  <a:gd name="T34" fmla="*/ 340 w 680"/>
                  <a:gd name="T35" fmla="*/ 113 h 567"/>
                  <a:gd name="T36" fmla="*/ 453 w 680"/>
                  <a:gd name="T37" fmla="*/ 113 h 567"/>
                  <a:gd name="T38" fmla="*/ 453 w 680"/>
                  <a:gd name="T39" fmla="*/ 0 h 567"/>
                  <a:gd name="T40" fmla="*/ 680 w 680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567">
                    <a:moveTo>
                      <a:pt x="680" y="0"/>
                    </a:move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1096" y="4826"/>
                <a:ext cx="1588" cy="1587"/>
              </a:xfrm>
              <a:custGeom>
                <a:avLst/>
                <a:gdLst>
                  <a:gd name="T0" fmla="*/ 1588 w 1588"/>
                  <a:gd name="T1" fmla="*/ 794 h 1587"/>
                  <a:gd name="T2" fmla="*/ 1588 w 1588"/>
                  <a:gd name="T3" fmla="*/ 340 h 1587"/>
                  <a:gd name="T4" fmla="*/ 1361 w 1588"/>
                  <a:gd name="T5" fmla="*/ 340 h 1587"/>
                  <a:gd name="T6" fmla="*/ 1361 w 1588"/>
                  <a:gd name="T7" fmla="*/ 113 h 1587"/>
                  <a:gd name="T8" fmla="*/ 1474 w 1588"/>
                  <a:gd name="T9" fmla="*/ 113 h 1587"/>
                  <a:gd name="T10" fmla="*/ 1474 w 1588"/>
                  <a:gd name="T11" fmla="*/ 0 h 1587"/>
                  <a:gd name="T12" fmla="*/ 1021 w 1588"/>
                  <a:gd name="T13" fmla="*/ 0 h 1587"/>
                  <a:gd name="T14" fmla="*/ 1021 w 1588"/>
                  <a:gd name="T15" fmla="*/ 113 h 1587"/>
                  <a:gd name="T16" fmla="*/ 681 w 1588"/>
                  <a:gd name="T17" fmla="*/ 113 h 1587"/>
                  <a:gd name="T18" fmla="*/ 681 w 1588"/>
                  <a:gd name="T19" fmla="*/ 227 h 1587"/>
                  <a:gd name="T20" fmla="*/ 567 w 1588"/>
                  <a:gd name="T21" fmla="*/ 227 h 1587"/>
                  <a:gd name="T22" fmla="*/ 567 w 1588"/>
                  <a:gd name="T23" fmla="*/ 340 h 1587"/>
                  <a:gd name="T24" fmla="*/ 114 w 1588"/>
                  <a:gd name="T25" fmla="*/ 340 h 1587"/>
                  <a:gd name="T26" fmla="*/ 114 w 1588"/>
                  <a:gd name="T27" fmla="*/ 453 h 1587"/>
                  <a:gd name="T28" fmla="*/ 0 w 1588"/>
                  <a:gd name="T29" fmla="*/ 453 h 1587"/>
                  <a:gd name="T30" fmla="*/ 0 w 1588"/>
                  <a:gd name="T31" fmla="*/ 680 h 1587"/>
                  <a:gd name="T32" fmla="*/ 227 w 1588"/>
                  <a:gd name="T33" fmla="*/ 680 h 1587"/>
                  <a:gd name="T34" fmla="*/ 227 w 1588"/>
                  <a:gd name="T35" fmla="*/ 794 h 1587"/>
                  <a:gd name="T36" fmla="*/ 454 w 1588"/>
                  <a:gd name="T37" fmla="*/ 794 h 1587"/>
                  <a:gd name="T38" fmla="*/ 454 w 1588"/>
                  <a:gd name="T39" fmla="*/ 1020 h 1587"/>
                  <a:gd name="T40" fmla="*/ 681 w 1588"/>
                  <a:gd name="T41" fmla="*/ 1020 h 1587"/>
                  <a:gd name="T42" fmla="*/ 681 w 1588"/>
                  <a:gd name="T43" fmla="*/ 1474 h 1587"/>
                  <a:gd name="T44" fmla="*/ 1021 w 1588"/>
                  <a:gd name="T45" fmla="*/ 1474 h 1587"/>
                  <a:gd name="T46" fmla="*/ 1021 w 1588"/>
                  <a:gd name="T47" fmla="*/ 1587 h 1587"/>
                  <a:gd name="T48" fmla="*/ 1361 w 1588"/>
                  <a:gd name="T49" fmla="*/ 1587 h 1587"/>
                  <a:gd name="T50" fmla="*/ 1361 w 1588"/>
                  <a:gd name="T51" fmla="*/ 1474 h 1587"/>
                  <a:gd name="T52" fmla="*/ 1248 w 1588"/>
                  <a:gd name="T53" fmla="*/ 1474 h 1587"/>
                  <a:gd name="T54" fmla="*/ 1248 w 1588"/>
                  <a:gd name="T55" fmla="*/ 1361 h 1587"/>
                  <a:gd name="T56" fmla="*/ 1134 w 1588"/>
                  <a:gd name="T57" fmla="*/ 1361 h 1587"/>
                  <a:gd name="T58" fmla="*/ 1134 w 1588"/>
                  <a:gd name="T59" fmla="*/ 1247 h 1587"/>
                  <a:gd name="T60" fmla="*/ 1021 w 1588"/>
                  <a:gd name="T61" fmla="*/ 1247 h 1587"/>
                  <a:gd name="T62" fmla="*/ 1021 w 1588"/>
                  <a:gd name="T63" fmla="*/ 794 h 1587"/>
                  <a:gd name="T64" fmla="*/ 1134 w 1588"/>
                  <a:gd name="T65" fmla="*/ 794 h 1587"/>
                  <a:gd name="T66" fmla="*/ 1134 w 1588"/>
                  <a:gd name="T67" fmla="*/ 907 h 1587"/>
                  <a:gd name="T68" fmla="*/ 1248 w 1588"/>
                  <a:gd name="T69" fmla="*/ 907 h 1587"/>
                  <a:gd name="T70" fmla="*/ 1248 w 1588"/>
                  <a:gd name="T71" fmla="*/ 1020 h 1587"/>
                  <a:gd name="T72" fmla="*/ 1361 w 1588"/>
                  <a:gd name="T73" fmla="*/ 1020 h 1587"/>
                  <a:gd name="T74" fmla="*/ 1361 w 1588"/>
                  <a:gd name="T75" fmla="*/ 907 h 1587"/>
                  <a:gd name="T76" fmla="*/ 1474 w 1588"/>
                  <a:gd name="T77" fmla="*/ 907 h 1587"/>
                  <a:gd name="T78" fmla="*/ 1474 w 1588"/>
                  <a:gd name="T79" fmla="*/ 794 h 1587"/>
                  <a:gd name="T80" fmla="*/ 1588 w 1588"/>
                  <a:gd name="T81" fmla="*/ 794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8" h="1587">
                    <a:moveTo>
                      <a:pt x="1588" y="794"/>
                    </a:moveTo>
                    <a:lnTo>
                      <a:pt x="1588" y="340"/>
                    </a:lnTo>
                    <a:lnTo>
                      <a:pt x="1361" y="340"/>
                    </a:lnTo>
                    <a:lnTo>
                      <a:pt x="1361" y="113"/>
                    </a:lnTo>
                    <a:lnTo>
                      <a:pt x="1474" y="113"/>
                    </a:lnTo>
                    <a:lnTo>
                      <a:pt x="1474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681" y="113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454" y="794"/>
                    </a:lnTo>
                    <a:lnTo>
                      <a:pt x="454" y="1020"/>
                    </a:lnTo>
                    <a:lnTo>
                      <a:pt x="681" y="1020"/>
                    </a:lnTo>
                    <a:lnTo>
                      <a:pt x="681" y="1474"/>
                    </a:lnTo>
                    <a:lnTo>
                      <a:pt x="1021" y="1474"/>
                    </a:lnTo>
                    <a:lnTo>
                      <a:pt x="1021" y="1587"/>
                    </a:lnTo>
                    <a:lnTo>
                      <a:pt x="1361" y="1587"/>
                    </a:lnTo>
                    <a:lnTo>
                      <a:pt x="1361" y="1474"/>
                    </a:lnTo>
                    <a:lnTo>
                      <a:pt x="1248" y="1474"/>
                    </a:lnTo>
                    <a:lnTo>
                      <a:pt x="1248" y="1361"/>
                    </a:lnTo>
                    <a:lnTo>
                      <a:pt x="1134" y="1361"/>
                    </a:lnTo>
                    <a:lnTo>
                      <a:pt x="1134" y="1247"/>
                    </a:lnTo>
                    <a:lnTo>
                      <a:pt x="1021" y="124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248" y="907"/>
                    </a:lnTo>
                    <a:lnTo>
                      <a:pt x="1248" y="1020"/>
                    </a:lnTo>
                    <a:lnTo>
                      <a:pt x="1361" y="1020"/>
                    </a:lnTo>
                    <a:lnTo>
                      <a:pt x="1361" y="907"/>
                    </a:lnTo>
                    <a:lnTo>
                      <a:pt x="1474" y="907"/>
                    </a:lnTo>
                    <a:lnTo>
                      <a:pt x="1474" y="794"/>
                    </a:lnTo>
                    <a:lnTo>
                      <a:pt x="1588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416" y="3919"/>
                <a:ext cx="1134" cy="907"/>
              </a:xfrm>
              <a:custGeom>
                <a:avLst/>
                <a:gdLst>
                  <a:gd name="T0" fmla="*/ 1134 w 1134"/>
                  <a:gd name="T1" fmla="*/ 0 h 907"/>
                  <a:gd name="T2" fmla="*/ 1134 w 1134"/>
                  <a:gd name="T3" fmla="*/ 226 h 907"/>
                  <a:gd name="T4" fmla="*/ 1020 w 1134"/>
                  <a:gd name="T5" fmla="*/ 226 h 907"/>
                  <a:gd name="T6" fmla="*/ 1020 w 1134"/>
                  <a:gd name="T7" fmla="*/ 453 h 907"/>
                  <a:gd name="T8" fmla="*/ 794 w 1134"/>
                  <a:gd name="T9" fmla="*/ 453 h 907"/>
                  <a:gd name="T10" fmla="*/ 794 w 1134"/>
                  <a:gd name="T11" fmla="*/ 793 h 907"/>
                  <a:gd name="T12" fmla="*/ 680 w 1134"/>
                  <a:gd name="T13" fmla="*/ 793 h 907"/>
                  <a:gd name="T14" fmla="*/ 680 w 1134"/>
                  <a:gd name="T15" fmla="*/ 907 h 907"/>
                  <a:gd name="T16" fmla="*/ 340 w 1134"/>
                  <a:gd name="T17" fmla="*/ 907 h 907"/>
                  <a:gd name="T18" fmla="*/ 340 w 1134"/>
                  <a:gd name="T19" fmla="*/ 567 h 907"/>
                  <a:gd name="T20" fmla="*/ 227 w 1134"/>
                  <a:gd name="T21" fmla="*/ 567 h 907"/>
                  <a:gd name="T22" fmla="*/ 227 w 1134"/>
                  <a:gd name="T23" fmla="*/ 453 h 907"/>
                  <a:gd name="T24" fmla="*/ 113 w 1134"/>
                  <a:gd name="T25" fmla="*/ 453 h 907"/>
                  <a:gd name="T26" fmla="*/ 113 w 1134"/>
                  <a:gd name="T27" fmla="*/ 340 h 907"/>
                  <a:gd name="T28" fmla="*/ 0 w 1134"/>
                  <a:gd name="T29" fmla="*/ 340 h 907"/>
                  <a:gd name="T30" fmla="*/ 0 w 1134"/>
                  <a:gd name="T31" fmla="*/ 113 h 907"/>
                  <a:gd name="T32" fmla="*/ 680 w 1134"/>
                  <a:gd name="T33" fmla="*/ 113 h 907"/>
                  <a:gd name="T34" fmla="*/ 680 w 1134"/>
                  <a:gd name="T35" fmla="*/ 0 h 907"/>
                  <a:gd name="T36" fmla="*/ 1134 w 1134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907">
                    <a:moveTo>
                      <a:pt x="1134" y="0"/>
                    </a:moveTo>
                    <a:lnTo>
                      <a:pt x="1134" y="226"/>
                    </a:lnTo>
                    <a:lnTo>
                      <a:pt x="1020" y="226"/>
                    </a:lnTo>
                    <a:lnTo>
                      <a:pt x="1020" y="453"/>
                    </a:lnTo>
                    <a:lnTo>
                      <a:pt x="794" y="453"/>
                    </a:lnTo>
                    <a:lnTo>
                      <a:pt x="794" y="793"/>
                    </a:lnTo>
                    <a:lnTo>
                      <a:pt x="680" y="793"/>
                    </a:lnTo>
                    <a:lnTo>
                      <a:pt x="680" y="907"/>
                    </a:lnTo>
                    <a:lnTo>
                      <a:pt x="340" y="907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1323" y="4712"/>
                <a:ext cx="794" cy="454"/>
              </a:xfrm>
              <a:custGeom>
                <a:avLst/>
                <a:gdLst>
                  <a:gd name="T0" fmla="*/ 794 w 794"/>
                  <a:gd name="T1" fmla="*/ 114 h 454"/>
                  <a:gd name="T2" fmla="*/ 680 w 794"/>
                  <a:gd name="T3" fmla="*/ 114 h 454"/>
                  <a:gd name="T4" fmla="*/ 680 w 794"/>
                  <a:gd name="T5" fmla="*/ 0 h 454"/>
                  <a:gd name="T6" fmla="*/ 227 w 794"/>
                  <a:gd name="T7" fmla="*/ 0 h 454"/>
                  <a:gd name="T8" fmla="*/ 227 w 794"/>
                  <a:gd name="T9" fmla="*/ 114 h 454"/>
                  <a:gd name="T10" fmla="*/ 113 w 794"/>
                  <a:gd name="T11" fmla="*/ 114 h 454"/>
                  <a:gd name="T12" fmla="*/ 113 w 794"/>
                  <a:gd name="T13" fmla="*/ 227 h 454"/>
                  <a:gd name="T14" fmla="*/ 0 w 794"/>
                  <a:gd name="T15" fmla="*/ 227 h 454"/>
                  <a:gd name="T16" fmla="*/ 0 w 794"/>
                  <a:gd name="T17" fmla="*/ 454 h 454"/>
                  <a:gd name="T18" fmla="*/ 340 w 794"/>
                  <a:gd name="T19" fmla="*/ 454 h 454"/>
                  <a:gd name="T20" fmla="*/ 340 w 794"/>
                  <a:gd name="T21" fmla="*/ 341 h 454"/>
                  <a:gd name="T22" fmla="*/ 454 w 794"/>
                  <a:gd name="T23" fmla="*/ 341 h 454"/>
                  <a:gd name="T24" fmla="*/ 454 w 794"/>
                  <a:gd name="T25" fmla="*/ 227 h 454"/>
                  <a:gd name="T26" fmla="*/ 794 w 794"/>
                  <a:gd name="T27" fmla="*/ 227 h 454"/>
                  <a:gd name="T28" fmla="*/ 794 w 794"/>
                  <a:gd name="T29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454">
                    <a:moveTo>
                      <a:pt x="794" y="114"/>
                    </a:moveTo>
                    <a:lnTo>
                      <a:pt x="680" y="114"/>
                    </a:lnTo>
                    <a:lnTo>
                      <a:pt x="68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794" y="227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2457" y="4259"/>
                <a:ext cx="1361" cy="1587"/>
              </a:xfrm>
              <a:custGeom>
                <a:avLst/>
                <a:gdLst>
                  <a:gd name="T0" fmla="*/ 1247 w 1361"/>
                  <a:gd name="T1" fmla="*/ 1587 h 1587"/>
                  <a:gd name="T2" fmla="*/ 907 w 1361"/>
                  <a:gd name="T3" fmla="*/ 1587 h 1587"/>
                  <a:gd name="T4" fmla="*/ 907 w 1361"/>
                  <a:gd name="T5" fmla="*/ 1361 h 1587"/>
                  <a:gd name="T6" fmla="*/ 454 w 1361"/>
                  <a:gd name="T7" fmla="*/ 1361 h 1587"/>
                  <a:gd name="T8" fmla="*/ 454 w 1361"/>
                  <a:gd name="T9" fmla="*/ 1474 h 1587"/>
                  <a:gd name="T10" fmla="*/ 340 w 1361"/>
                  <a:gd name="T11" fmla="*/ 1474 h 1587"/>
                  <a:gd name="T12" fmla="*/ 340 w 1361"/>
                  <a:gd name="T13" fmla="*/ 1361 h 1587"/>
                  <a:gd name="T14" fmla="*/ 227 w 1361"/>
                  <a:gd name="T15" fmla="*/ 1361 h 1587"/>
                  <a:gd name="T16" fmla="*/ 227 w 1361"/>
                  <a:gd name="T17" fmla="*/ 907 h 1587"/>
                  <a:gd name="T18" fmla="*/ 0 w 1361"/>
                  <a:gd name="T19" fmla="*/ 907 h 1587"/>
                  <a:gd name="T20" fmla="*/ 0 w 1361"/>
                  <a:gd name="T21" fmla="*/ 680 h 1587"/>
                  <a:gd name="T22" fmla="*/ 113 w 1361"/>
                  <a:gd name="T23" fmla="*/ 680 h 1587"/>
                  <a:gd name="T24" fmla="*/ 113 w 1361"/>
                  <a:gd name="T25" fmla="*/ 567 h 1587"/>
                  <a:gd name="T26" fmla="*/ 0 w 1361"/>
                  <a:gd name="T27" fmla="*/ 567 h 1587"/>
                  <a:gd name="T28" fmla="*/ 0 w 1361"/>
                  <a:gd name="T29" fmla="*/ 453 h 1587"/>
                  <a:gd name="T30" fmla="*/ 113 w 1361"/>
                  <a:gd name="T31" fmla="*/ 453 h 1587"/>
                  <a:gd name="T32" fmla="*/ 340 w 1361"/>
                  <a:gd name="T33" fmla="*/ 453 h 1587"/>
                  <a:gd name="T34" fmla="*/ 340 w 1361"/>
                  <a:gd name="T35" fmla="*/ 340 h 1587"/>
                  <a:gd name="T36" fmla="*/ 454 w 1361"/>
                  <a:gd name="T37" fmla="*/ 340 h 1587"/>
                  <a:gd name="T38" fmla="*/ 454 w 1361"/>
                  <a:gd name="T39" fmla="*/ 453 h 1587"/>
                  <a:gd name="T40" fmla="*/ 567 w 1361"/>
                  <a:gd name="T41" fmla="*/ 453 h 1587"/>
                  <a:gd name="T42" fmla="*/ 567 w 1361"/>
                  <a:gd name="T43" fmla="*/ 340 h 1587"/>
                  <a:gd name="T44" fmla="*/ 680 w 1361"/>
                  <a:gd name="T45" fmla="*/ 340 h 1587"/>
                  <a:gd name="T46" fmla="*/ 680 w 1361"/>
                  <a:gd name="T47" fmla="*/ 453 h 1587"/>
                  <a:gd name="T48" fmla="*/ 794 w 1361"/>
                  <a:gd name="T49" fmla="*/ 453 h 1587"/>
                  <a:gd name="T50" fmla="*/ 794 w 1361"/>
                  <a:gd name="T51" fmla="*/ 113 h 1587"/>
                  <a:gd name="T52" fmla="*/ 907 w 1361"/>
                  <a:gd name="T53" fmla="*/ 113 h 1587"/>
                  <a:gd name="T54" fmla="*/ 907 w 1361"/>
                  <a:gd name="T55" fmla="*/ 0 h 1587"/>
                  <a:gd name="T56" fmla="*/ 1247 w 1361"/>
                  <a:gd name="T57" fmla="*/ 0 h 1587"/>
                  <a:gd name="T58" fmla="*/ 1247 w 1361"/>
                  <a:gd name="T59" fmla="*/ 113 h 1587"/>
                  <a:gd name="T60" fmla="*/ 1361 w 1361"/>
                  <a:gd name="T61" fmla="*/ 113 h 1587"/>
                  <a:gd name="T62" fmla="*/ 1361 w 1361"/>
                  <a:gd name="T63" fmla="*/ 227 h 1587"/>
                  <a:gd name="T64" fmla="*/ 1247 w 1361"/>
                  <a:gd name="T65" fmla="*/ 227 h 1587"/>
                  <a:gd name="T66" fmla="*/ 1247 w 1361"/>
                  <a:gd name="T67" fmla="*/ 567 h 1587"/>
                  <a:gd name="T68" fmla="*/ 1134 w 1361"/>
                  <a:gd name="T69" fmla="*/ 567 h 1587"/>
                  <a:gd name="T70" fmla="*/ 1134 w 1361"/>
                  <a:gd name="T71" fmla="*/ 1247 h 1587"/>
                  <a:gd name="T72" fmla="*/ 1247 w 1361"/>
                  <a:gd name="T73" fmla="*/ 1247 h 1587"/>
                  <a:gd name="T74" fmla="*/ 1247 w 1361"/>
                  <a:gd name="T75" fmla="*/ 1587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61" h="1587">
                    <a:moveTo>
                      <a:pt x="1247" y="1587"/>
                    </a:moveTo>
                    <a:lnTo>
                      <a:pt x="907" y="1587"/>
                    </a:lnTo>
                    <a:lnTo>
                      <a:pt x="907" y="1361"/>
                    </a:lnTo>
                    <a:lnTo>
                      <a:pt x="454" y="1361"/>
                    </a:lnTo>
                    <a:lnTo>
                      <a:pt x="454" y="1474"/>
                    </a:lnTo>
                    <a:lnTo>
                      <a:pt x="340" y="1474"/>
                    </a:lnTo>
                    <a:lnTo>
                      <a:pt x="340" y="1361"/>
                    </a:lnTo>
                    <a:lnTo>
                      <a:pt x="227" y="1361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794" y="453"/>
                    </a:lnTo>
                    <a:lnTo>
                      <a:pt x="794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1247" y="0"/>
                    </a:lnTo>
                    <a:lnTo>
                      <a:pt x="1247" y="113"/>
                    </a:lnTo>
                    <a:lnTo>
                      <a:pt x="1361" y="113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1247"/>
                    </a:lnTo>
                    <a:lnTo>
                      <a:pt x="1247" y="1247"/>
                    </a:lnTo>
                    <a:lnTo>
                      <a:pt x="1247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2344" y="3919"/>
                <a:ext cx="453" cy="793"/>
              </a:xfrm>
              <a:custGeom>
                <a:avLst/>
                <a:gdLst>
                  <a:gd name="T0" fmla="*/ 0 w 453"/>
                  <a:gd name="T1" fmla="*/ 0 h 793"/>
                  <a:gd name="T2" fmla="*/ 0 w 453"/>
                  <a:gd name="T3" fmla="*/ 680 h 793"/>
                  <a:gd name="T4" fmla="*/ 113 w 453"/>
                  <a:gd name="T5" fmla="*/ 680 h 793"/>
                  <a:gd name="T6" fmla="*/ 113 w 453"/>
                  <a:gd name="T7" fmla="*/ 793 h 793"/>
                  <a:gd name="T8" fmla="*/ 453 w 453"/>
                  <a:gd name="T9" fmla="*/ 793 h 793"/>
                  <a:gd name="T10" fmla="*/ 453 w 453"/>
                  <a:gd name="T11" fmla="*/ 453 h 793"/>
                  <a:gd name="T12" fmla="*/ 340 w 453"/>
                  <a:gd name="T13" fmla="*/ 453 h 793"/>
                  <a:gd name="T14" fmla="*/ 340 w 453"/>
                  <a:gd name="T15" fmla="*/ 340 h 793"/>
                  <a:gd name="T16" fmla="*/ 226 w 453"/>
                  <a:gd name="T17" fmla="*/ 340 h 793"/>
                  <a:gd name="T18" fmla="*/ 226 w 453"/>
                  <a:gd name="T19" fmla="*/ 113 h 793"/>
                  <a:gd name="T20" fmla="*/ 113 w 453"/>
                  <a:gd name="T21" fmla="*/ 113 h 793"/>
                  <a:gd name="T22" fmla="*/ 113 w 453"/>
                  <a:gd name="T23" fmla="*/ 0 h 793"/>
                  <a:gd name="T24" fmla="*/ 0 w 453"/>
                  <a:gd name="T2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793">
                    <a:moveTo>
                      <a:pt x="0" y="0"/>
                    </a:move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453" y="793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2457" y="3919"/>
                <a:ext cx="794" cy="793"/>
              </a:xfrm>
              <a:custGeom>
                <a:avLst/>
                <a:gdLst>
                  <a:gd name="T0" fmla="*/ 0 w 794"/>
                  <a:gd name="T1" fmla="*/ 0 h 793"/>
                  <a:gd name="T2" fmla="*/ 113 w 794"/>
                  <a:gd name="T3" fmla="*/ 0 h 793"/>
                  <a:gd name="T4" fmla="*/ 227 w 794"/>
                  <a:gd name="T5" fmla="*/ 0 h 793"/>
                  <a:gd name="T6" fmla="*/ 227 w 794"/>
                  <a:gd name="T7" fmla="*/ 113 h 793"/>
                  <a:gd name="T8" fmla="*/ 340 w 794"/>
                  <a:gd name="T9" fmla="*/ 113 h 793"/>
                  <a:gd name="T10" fmla="*/ 340 w 794"/>
                  <a:gd name="T11" fmla="*/ 226 h 793"/>
                  <a:gd name="T12" fmla="*/ 454 w 794"/>
                  <a:gd name="T13" fmla="*/ 226 h 793"/>
                  <a:gd name="T14" fmla="*/ 454 w 794"/>
                  <a:gd name="T15" fmla="*/ 340 h 793"/>
                  <a:gd name="T16" fmla="*/ 567 w 794"/>
                  <a:gd name="T17" fmla="*/ 340 h 793"/>
                  <a:gd name="T18" fmla="*/ 567 w 794"/>
                  <a:gd name="T19" fmla="*/ 453 h 793"/>
                  <a:gd name="T20" fmla="*/ 794 w 794"/>
                  <a:gd name="T21" fmla="*/ 453 h 793"/>
                  <a:gd name="T22" fmla="*/ 794 w 794"/>
                  <a:gd name="T23" fmla="*/ 793 h 793"/>
                  <a:gd name="T24" fmla="*/ 680 w 794"/>
                  <a:gd name="T25" fmla="*/ 793 h 793"/>
                  <a:gd name="T26" fmla="*/ 680 w 794"/>
                  <a:gd name="T27" fmla="*/ 680 h 793"/>
                  <a:gd name="T28" fmla="*/ 567 w 794"/>
                  <a:gd name="T29" fmla="*/ 680 h 793"/>
                  <a:gd name="T30" fmla="*/ 567 w 794"/>
                  <a:gd name="T31" fmla="*/ 793 h 793"/>
                  <a:gd name="T32" fmla="*/ 454 w 794"/>
                  <a:gd name="T33" fmla="*/ 793 h 793"/>
                  <a:gd name="T34" fmla="*/ 454 w 794"/>
                  <a:gd name="T35" fmla="*/ 680 h 793"/>
                  <a:gd name="T36" fmla="*/ 340 w 794"/>
                  <a:gd name="T37" fmla="*/ 680 h 793"/>
                  <a:gd name="T38" fmla="*/ 340 w 794"/>
                  <a:gd name="T39" fmla="*/ 453 h 793"/>
                  <a:gd name="T40" fmla="*/ 227 w 794"/>
                  <a:gd name="T41" fmla="*/ 453 h 793"/>
                  <a:gd name="T42" fmla="*/ 227 w 794"/>
                  <a:gd name="T43" fmla="*/ 340 h 793"/>
                  <a:gd name="T44" fmla="*/ 113 w 794"/>
                  <a:gd name="T45" fmla="*/ 340 h 793"/>
                  <a:gd name="T46" fmla="*/ 113 w 794"/>
                  <a:gd name="T47" fmla="*/ 113 h 793"/>
                  <a:gd name="T48" fmla="*/ 0 w 794"/>
                  <a:gd name="T49" fmla="*/ 113 h 793"/>
                  <a:gd name="T50" fmla="*/ 0 w 794"/>
                  <a:gd name="T51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4" h="793">
                    <a:moveTo>
                      <a:pt x="0" y="0"/>
                    </a:move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794" y="453"/>
                    </a:lnTo>
                    <a:lnTo>
                      <a:pt x="794" y="793"/>
                    </a:lnTo>
                    <a:lnTo>
                      <a:pt x="680" y="793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1096" y="3692"/>
                <a:ext cx="1361" cy="1474"/>
              </a:xfrm>
              <a:custGeom>
                <a:avLst/>
                <a:gdLst>
                  <a:gd name="T0" fmla="*/ 0 w 1361"/>
                  <a:gd name="T1" fmla="*/ 1020 h 1474"/>
                  <a:gd name="T2" fmla="*/ 0 w 1361"/>
                  <a:gd name="T3" fmla="*/ 1247 h 1474"/>
                  <a:gd name="T4" fmla="*/ 114 w 1361"/>
                  <a:gd name="T5" fmla="*/ 1247 h 1474"/>
                  <a:gd name="T6" fmla="*/ 114 w 1361"/>
                  <a:gd name="T7" fmla="*/ 1474 h 1474"/>
                  <a:gd name="T8" fmla="*/ 227 w 1361"/>
                  <a:gd name="T9" fmla="*/ 1474 h 1474"/>
                  <a:gd name="T10" fmla="*/ 227 w 1361"/>
                  <a:gd name="T11" fmla="*/ 1247 h 1474"/>
                  <a:gd name="T12" fmla="*/ 340 w 1361"/>
                  <a:gd name="T13" fmla="*/ 1247 h 1474"/>
                  <a:gd name="T14" fmla="*/ 340 w 1361"/>
                  <a:gd name="T15" fmla="*/ 1134 h 1474"/>
                  <a:gd name="T16" fmla="*/ 454 w 1361"/>
                  <a:gd name="T17" fmla="*/ 1134 h 1474"/>
                  <a:gd name="T18" fmla="*/ 454 w 1361"/>
                  <a:gd name="T19" fmla="*/ 1020 h 1474"/>
                  <a:gd name="T20" fmla="*/ 907 w 1361"/>
                  <a:gd name="T21" fmla="*/ 1020 h 1474"/>
                  <a:gd name="T22" fmla="*/ 907 w 1361"/>
                  <a:gd name="T23" fmla="*/ 1134 h 1474"/>
                  <a:gd name="T24" fmla="*/ 1361 w 1361"/>
                  <a:gd name="T25" fmla="*/ 1134 h 1474"/>
                  <a:gd name="T26" fmla="*/ 1361 w 1361"/>
                  <a:gd name="T27" fmla="*/ 907 h 1474"/>
                  <a:gd name="T28" fmla="*/ 1248 w 1361"/>
                  <a:gd name="T29" fmla="*/ 907 h 1474"/>
                  <a:gd name="T30" fmla="*/ 1248 w 1361"/>
                  <a:gd name="T31" fmla="*/ 227 h 1474"/>
                  <a:gd name="T32" fmla="*/ 1134 w 1361"/>
                  <a:gd name="T33" fmla="*/ 227 h 1474"/>
                  <a:gd name="T34" fmla="*/ 1134 w 1361"/>
                  <a:gd name="T35" fmla="*/ 113 h 1474"/>
                  <a:gd name="T36" fmla="*/ 907 w 1361"/>
                  <a:gd name="T37" fmla="*/ 113 h 1474"/>
                  <a:gd name="T38" fmla="*/ 907 w 1361"/>
                  <a:gd name="T39" fmla="*/ 0 h 1474"/>
                  <a:gd name="T40" fmla="*/ 567 w 1361"/>
                  <a:gd name="T41" fmla="*/ 0 h 1474"/>
                  <a:gd name="T42" fmla="*/ 567 w 1361"/>
                  <a:gd name="T43" fmla="*/ 113 h 1474"/>
                  <a:gd name="T44" fmla="*/ 454 w 1361"/>
                  <a:gd name="T45" fmla="*/ 113 h 1474"/>
                  <a:gd name="T46" fmla="*/ 454 w 1361"/>
                  <a:gd name="T47" fmla="*/ 453 h 1474"/>
                  <a:gd name="T48" fmla="*/ 340 w 1361"/>
                  <a:gd name="T49" fmla="*/ 453 h 1474"/>
                  <a:gd name="T50" fmla="*/ 340 w 1361"/>
                  <a:gd name="T51" fmla="*/ 680 h 1474"/>
                  <a:gd name="T52" fmla="*/ 114 w 1361"/>
                  <a:gd name="T53" fmla="*/ 680 h 1474"/>
                  <a:gd name="T54" fmla="*/ 114 w 1361"/>
                  <a:gd name="T55" fmla="*/ 1020 h 1474"/>
                  <a:gd name="T56" fmla="*/ 0 w 1361"/>
                  <a:gd name="T57" fmla="*/ 102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1" h="1474">
                    <a:moveTo>
                      <a:pt x="0" y="1020"/>
                    </a:moveTo>
                    <a:lnTo>
                      <a:pt x="0" y="1247"/>
                    </a:lnTo>
                    <a:lnTo>
                      <a:pt x="114" y="1247"/>
                    </a:lnTo>
                    <a:lnTo>
                      <a:pt x="114" y="1474"/>
                    </a:lnTo>
                    <a:lnTo>
                      <a:pt x="227" y="1474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907" y="1020"/>
                    </a:lnTo>
                    <a:lnTo>
                      <a:pt x="907" y="1134"/>
                    </a:lnTo>
                    <a:lnTo>
                      <a:pt x="1361" y="1134"/>
                    </a:lnTo>
                    <a:lnTo>
                      <a:pt x="1361" y="907"/>
                    </a:lnTo>
                    <a:lnTo>
                      <a:pt x="1248" y="907"/>
                    </a:lnTo>
                    <a:lnTo>
                      <a:pt x="1248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680"/>
                    </a:lnTo>
                    <a:lnTo>
                      <a:pt x="114" y="680"/>
                    </a:lnTo>
                    <a:lnTo>
                      <a:pt x="114" y="1020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1890" y="3011"/>
                <a:ext cx="907" cy="908"/>
              </a:xfrm>
              <a:custGeom>
                <a:avLst/>
                <a:gdLst>
                  <a:gd name="T0" fmla="*/ 113 w 907"/>
                  <a:gd name="T1" fmla="*/ 0 h 908"/>
                  <a:gd name="T2" fmla="*/ 680 w 907"/>
                  <a:gd name="T3" fmla="*/ 0 h 908"/>
                  <a:gd name="T4" fmla="*/ 680 w 907"/>
                  <a:gd name="T5" fmla="*/ 227 h 908"/>
                  <a:gd name="T6" fmla="*/ 794 w 907"/>
                  <a:gd name="T7" fmla="*/ 227 h 908"/>
                  <a:gd name="T8" fmla="*/ 794 w 907"/>
                  <a:gd name="T9" fmla="*/ 454 h 908"/>
                  <a:gd name="T10" fmla="*/ 907 w 907"/>
                  <a:gd name="T11" fmla="*/ 454 h 908"/>
                  <a:gd name="T12" fmla="*/ 907 w 907"/>
                  <a:gd name="T13" fmla="*/ 681 h 908"/>
                  <a:gd name="T14" fmla="*/ 680 w 907"/>
                  <a:gd name="T15" fmla="*/ 681 h 908"/>
                  <a:gd name="T16" fmla="*/ 680 w 907"/>
                  <a:gd name="T17" fmla="*/ 794 h 908"/>
                  <a:gd name="T18" fmla="*/ 567 w 907"/>
                  <a:gd name="T19" fmla="*/ 794 h 908"/>
                  <a:gd name="T20" fmla="*/ 567 w 907"/>
                  <a:gd name="T21" fmla="*/ 908 h 908"/>
                  <a:gd name="T22" fmla="*/ 340 w 907"/>
                  <a:gd name="T23" fmla="*/ 908 h 908"/>
                  <a:gd name="T24" fmla="*/ 340 w 907"/>
                  <a:gd name="T25" fmla="*/ 794 h 908"/>
                  <a:gd name="T26" fmla="*/ 227 w 907"/>
                  <a:gd name="T27" fmla="*/ 794 h 908"/>
                  <a:gd name="T28" fmla="*/ 227 w 907"/>
                  <a:gd name="T29" fmla="*/ 567 h 908"/>
                  <a:gd name="T30" fmla="*/ 113 w 907"/>
                  <a:gd name="T31" fmla="*/ 567 h 908"/>
                  <a:gd name="T32" fmla="*/ 113 w 907"/>
                  <a:gd name="T33" fmla="*/ 341 h 908"/>
                  <a:gd name="T34" fmla="*/ 0 w 907"/>
                  <a:gd name="T35" fmla="*/ 341 h 908"/>
                  <a:gd name="T36" fmla="*/ 0 w 907"/>
                  <a:gd name="T37" fmla="*/ 114 h 908"/>
                  <a:gd name="T38" fmla="*/ 113 w 907"/>
                  <a:gd name="T39" fmla="*/ 114 h 908"/>
                  <a:gd name="T40" fmla="*/ 113 w 907"/>
                  <a:gd name="T41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908">
                    <a:moveTo>
                      <a:pt x="113" y="0"/>
                    </a:moveTo>
                    <a:lnTo>
                      <a:pt x="680" y="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3478" y="3919"/>
                <a:ext cx="340" cy="453"/>
              </a:xfrm>
              <a:custGeom>
                <a:avLst/>
                <a:gdLst>
                  <a:gd name="T0" fmla="*/ 0 w 340"/>
                  <a:gd name="T1" fmla="*/ 0 h 453"/>
                  <a:gd name="T2" fmla="*/ 226 w 340"/>
                  <a:gd name="T3" fmla="*/ 0 h 453"/>
                  <a:gd name="T4" fmla="*/ 226 w 340"/>
                  <a:gd name="T5" fmla="*/ 113 h 453"/>
                  <a:gd name="T6" fmla="*/ 340 w 340"/>
                  <a:gd name="T7" fmla="*/ 113 h 453"/>
                  <a:gd name="T8" fmla="*/ 340 w 340"/>
                  <a:gd name="T9" fmla="*/ 453 h 453"/>
                  <a:gd name="T10" fmla="*/ 226 w 340"/>
                  <a:gd name="T11" fmla="*/ 453 h 453"/>
                  <a:gd name="T12" fmla="*/ 226 w 340"/>
                  <a:gd name="T13" fmla="*/ 340 h 453"/>
                  <a:gd name="T14" fmla="*/ 0 w 340"/>
                  <a:gd name="T15" fmla="*/ 340 h 453"/>
                  <a:gd name="T16" fmla="*/ 0 w 340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591" y="3692"/>
                <a:ext cx="340" cy="453"/>
              </a:xfrm>
              <a:custGeom>
                <a:avLst/>
                <a:gdLst>
                  <a:gd name="T0" fmla="*/ 113 w 340"/>
                  <a:gd name="T1" fmla="*/ 0 h 453"/>
                  <a:gd name="T2" fmla="*/ 340 w 340"/>
                  <a:gd name="T3" fmla="*/ 0 h 453"/>
                  <a:gd name="T4" fmla="*/ 340 w 340"/>
                  <a:gd name="T5" fmla="*/ 453 h 453"/>
                  <a:gd name="T6" fmla="*/ 227 w 340"/>
                  <a:gd name="T7" fmla="*/ 453 h 453"/>
                  <a:gd name="T8" fmla="*/ 227 w 340"/>
                  <a:gd name="T9" fmla="*/ 340 h 453"/>
                  <a:gd name="T10" fmla="*/ 113 w 340"/>
                  <a:gd name="T11" fmla="*/ 340 h 453"/>
                  <a:gd name="T12" fmla="*/ 113 w 340"/>
                  <a:gd name="T13" fmla="*/ 227 h 453"/>
                  <a:gd name="T14" fmla="*/ 0 w 340"/>
                  <a:gd name="T15" fmla="*/ 227 h 453"/>
                  <a:gd name="T16" fmla="*/ 0 w 340"/>
                  <a:gd name="T17" fmla="*/ 113 h 453"/>
                  <a:gd name="T18" fmla="*/ 113 w 340"/>
                  <a:gd name="T19" fmla="*/ 113 h 453"/>
                  <a:gd name="T20" fmla="*/ 113 w 340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3591" y="3238"/>
                <a:ext cx="454" cy="454"/>
              </a:xfrm>
              <a:custGeom>
                <a:avLst/>
                <a:gdLst>
                  <a:gd name="T0" fmla="*/ 0 w 454"/>
                  <a:gd name="T1" fmla="*/ 0 h 454"/>
                  <a:gd name="T2" fmla="*/ 0 w 454"/>
                  <a:gd name="T3" fmla="*/ 454 h 454"/>
                  <a:gd name="T4" fmla="*/ 454 w 454"/>
                  <a:gd name="T5" fmla="*/ 454 h 454"/>
                  <a:gd name="T6" fmla="*/ 454 w 454"/>
                  <a:gd name="T7" fmla="*/ 114 h 454"/>
                  <a:gd name="T8" fmla="*/ 227 w 454"/>
                  <a:gd name="T9" fmla="*/ 114 h 454"/>
                  <a:gd name="T10" fmla="*/ 227 w 454"/>
                  <a:gd name="T11" fmla="*/ 0 h 454"/>
                  <a:gd name="T12" fmla="*/ 0 w 454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454">
                    <a:moveTo>
                      <a:pt x="0" y="0"/>
                    </a:moveTo>
                    <a:lnTo>
                      <a:pt x="0" y="454"/>
                    </a:lnTo>
                    <a:lnTo>
                      <a:pt x="454" y="454"/>
                    </a:lnTo>
                    <a:lnTo>
                      <a:pt x="45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3478" y="3011"/>
                <a:ext cx="680" cy="341"/>
              </a:xfrm>
              <a:custGeom>
                <a:avLst/>
                <a:gdLst>
                  <a:gd name="T0" fmla="*/ 680 w 680"/>
                  <a:gd name="T1" fmla="*/ 0 h 341"/>
                  <a:gd name="T2" fmla="*/ 680 w 680"/>
                  <a:gd name="T3" fmla="*/ 341 h 341"/>
                  <a:gd name="T4" fmla="*/ 340 w 680"/>
                  <a:gd name="T5" fmla="*/ 341 h 341"/>
                  <a:gd name="T6" fmla="*/ 340 w 680"/>
                  <a:gd name="T7" fmla="*/ 227 h 341"/>
                  <a:gd name="T8" fmla="*/ 113 w 680"/>
                  <a:gd name="T9" fmla="*/ 227 h 341"/>
                  <a:gd name="T10" fmla="*/ 113 w 680"/>
                  <a:gd name="T11" fmla="*/ 341 h 341"/>
                  <a:gd name="T12" fmla="*/ 0 w 680"/>
                  <a:gd name="T13" fmla="*/ 341 h 341"/>
                  <a:gd name="T14" fmla="*/ 0 w 680"/>
                  <a:gd name="T15" fmla="*/ 0 h 341"/>
                  <a:gd name="T16" fmla="*/ 680 w 680"/>
                  <a:gd name="T17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341">
                    <a:moveTo>
                      <a:pt x="680" y="0"/>
                    </a:moveTo>
                    <a:lnTo>
                      <a:pt x="680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2911" y="2898"/>
                <a:ext cx="793" cy="1021"/>
              </a:xfrm>
              <a:custGeom>
                <a:avLst/>
                <a:gdLst>
                  <a:gd name="T0" fmla="*/ 567 w 793"/>
                  <a:gd name="T1" fmla="*/ 113 h 1021"/>
                  <a:gd name="T2" fmla="*/ 340 w 793"/>
                  <a:gd name="T3" fmla="*/ 113 h 1021"/>
                  <a:gd name="T4" fmla="*/ 340 w 793"/>
                  <a:gd name="T5" fmla="*/ 0 h 1021"/>
                  <a:gd name="T6" fmla="*/ 0 w 793"/>
                  <a:gd name="T7" fmla="*/ 0 h 1021"/>
                  <a:gd name="T8" fmla="*/ 0 w 793"/>
                  <a:gd name="T9" fmla="*/ 227 h 1021"/>
                  <a:gd name="T10" fmla="*/ 226 w 793"/>
                  <a:gd name="T11" fmla="*/ 227 h 1021"/>
                  <a:gd name="T12" fmla="*/ 226 w 793"/>
                  <a:gd name="T13" fmla="*/ 454 h 1021"/>
                  <a:gd name="T14" fmla="*/ 340 w 793"/>
                  <a:gd name="T15" fmla="*/ 454 h 1021"/>
                  <a:gd name="T16" fmla="*/ 340 w 793"/>
                  <a:gd name="T17" fmla="*/ 567 h 1021"/>
                  <a:gd name="T18" fmla="*/ 453 w 793"/>
                  <a:gd name="T19" fmla="*/ 567 h 1021"/>
                  <a:gd name="T20" fmla="*/ 453 w 793"/>
                  <a:gd name="T21" fmla="*/ 794 h 1021"/>
                  <a:gd name="T22" fmla="*/ 567 w 793"/>
                  <a:gd name="T23" fmla="*/ 794 h 1021"/>
                  <a:gd name="T24" fmla="*/ 567 w 793"/>
                  <a:gd name="T25" fmla="*/ 1021 h 1021"/>
                  <a:gd name="T26" fmla="*/ 680 w 793"/>
                  <a:gd name="T27" fmla="*/ 1021 h 1021"/>
                  <a:gd name="T28" fmla="*/ 680 w 793"/>
                  <a:gd name="T29" fmla="*/ 907 h 1021"/>
                  <a:gd name="T30" fmla="*/ 793 w 793"/>
                  <a:gd name="T31" fmla="*/ 907 h 1021"/>
                  <a:gd name="T32" fmla="*/ 793 w 793"/>
                  <a:gd name="T33" fmla="*/ 794 h 1021"/>
                  <a:gd name="T34" fmla="*/ 680 w 793"/>
                  <a:gd name="T35" fmla="*/ 794 h 1021"/>
                  <a:gd name="T36" fmla="*/ 680 w 793"/>
                  <a:gd name="T37" fmla="*/ 454 h 1021"/>
                  <a:gd name="T38" fmla="*/ 567 w 793"/>
                  <a:gd name="T39" fmla="*/ 454 h 1021"/>
                  <a:gd name="T40" fmla="*/ 567 w 793"/>
                  <a:gd name="T41" fmla="*/ 113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1021">
                    <a:moveTo>
                      <a:pt x="567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794"/>
                    </a:lnTo>
                    <a:lnTo>
                      <a:pt x="567" y="794"/>
                    </a:lnTo>
                    <a:lnTo>
                      <a:pt x="567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794"/>
                    </a:lnTo>
                    <a:lnTo>
                      <a:pt x="680" y="794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2457" y="2898"/>
                <a:ext cx="1021" cy="1474"/>
              </a:xfrm>
              <a:custGeom>
                <a:avLst/>
                <a:gdLst>
                  <a:gd name="T0" fmla="*/ 454 w 1021"/>
                  <a:gd name="T1" fmla="*/ 113 h 1474"/>
                  <a:gd name="T2" fmla="*/ 340 w 1021"/>
                  <a:gd name="T3" fmla="*/ 113 h 1474"/>
                  <a:gd name="T4" fmla="*/ 340 w 1021"/>
                  <a:gd name="T5" fmla="*/ 0 h 1474"/>
                  <a:gd name="T6" fmla="*/ 0 w 1021"/>
                  <a:gd name="T7" fmla="*/ 0 h 1474"/>
                  <a:gd name="T8" fmla="*/ 0 w 1021"/>
                  <a:gd name="T9" fmla="*/ 113 h 1474"/>
                  <a:gd name="T10" fmla="*/ 113 w 1021"/>
                  <a:gd name="T11" fmla="*/ 113 h 1474"/>
                  <a:gd name="T12" fmla="*/ 113 w 1021"/>
                  <a:gd name="T13" fmla="*/ 340 h 1474"/>
                  <a:gd name="T14" fmla="*/ 227 w 1021"/>
                  <a:gd name="T15" fmla="*/ 340 h 1474"/>
                  <a:gd name="T16" fmla="*/ 227 w 1021"/>
                  <a:gd name="T17" fmla="*/ 567 h 1474"/>
                  <a:gd name="T18" fmla="*/ 340 w 1021"/>
                  <a:gd name="T19" fmla="*/ 567 h 1474"/>
                  <a:gd name="T20" fmla="*/ 340 w 1021"/>
                  <a:gd name="T21" fmla="*/ 794 h 1474"/>
                  <a:gd name="T22" fmla="*/ 113 w 1021"/>
                  <a:gd name="T23" fmla="*/ 794 h 1474"/>
                  <a:gd name="T24" fmla="*/ 113 w 1021"/>
                  <a:gd name="T25" fmla="*/ 907 h 1474"/>
                  <a:gd name="T26" fmla="*/ 0 w 1021"/>
                  <a:gd name="T27" fmla="*/ 907 h 1474"/>
                  <a:gd name="T28" fmla="*/ 0 w 1021"/>
                  <a:gd name="T29" fmla="*/ 1021 h 1474"/>
                  <a:gd name="T30" fmla="*/ 227 w 1021"/>
                  <a:gd name="T31" fmla="*/ 1021 h 1474"/>
                  <a:gd name="T32" fmla="*/ 227 w 1021"/>
                  <a:gd name="T33" fmla="*/ 1134 h 1474"/>
                  <a:gd name="T34" fmla="*/ 340 w 1021"/>
                  <a:gd name="T35" fmla="*/ 1134 h 1474"/>
                  <a:gd name="T36" fmla="*/ 340 w 1021"/>
                  <a:gd name="T37" fmla="*/ 1247 h 1474"/>
                  <a:gd name="T38" fmla="*/ 454 w 1021"/>
                  <a:gd name="T39" fmla="*/ 1247 h 1474"/>
                  <a:gd name="T40" fmla="*/ 454 w 1021"/>
                  <a:gd name="T41" fmla="*/ 1361 h 1474"/>
                  <a:gd name="T42" fmla="*/ 567 w 1021"/>
                  <a:gd name="T43" fmla="*/ 1361 h 1474"/>
                  <a:gd name="T44" fmla="*/ 567 w 1021"/>
                  <a:gd name="T45" fmla="*/ 1474 h 1474"/>
                  <a:gd name="T46" fmla="*/ 907 w 1021"/>
                  <a:gd name="T47" fmla="*/ 1474 h 1474"/>
                  <a:gd name="T48" fmla="*/ 907 w 1021"/>
                  <a:gd name="T49" fmla="*/ 1361 h 1474"/>
                  <a:gd name="T50" fmla="*/ 1021 w 1021"/>
                  <a:gd name="T51" fmla="*/ 1361 h 1474"/>
                  <a:gd name="T52" fmla="*/ 1021 w 1021"/>
                  <a:gd name="T53" fmla="*/ 794 h 1474"/>
                  <a:gd name="T54" fmla="*/ 907 w 1021"/>
                  <a:gd name="T55" fmla="*/ 794 h 1474"/>
                  <a:gd name="T56" fmla="*/ 907 w 1021"/>
                  <a:gd name="T57" fmla="*/ 567 h 1474"/>
                  <a:gd name="T58" fmla="*/ 794 w 1021"/>
                  <a:gd name="T59" fmla="*/ 567 h 1474"/>
                  <a:gd name="T60" fmla="*/ 794 w 1021"/>
                  <a:gd name="T61" fmla="*/ 454 h 1474"/>
                  <a:gd name="T62" fmla="*/ 680 w 1021"/>
                  <a:gd name="T63" fmla="*/ 454 h 1474"/>
                  <a:gd name="T64" fmla="*/ 680 w 1021"/>
                  <a:gd name="T65" fmla="*/ 227 h 1474"/>
                  <a:gd name="T66" fmla="*/ 454 w 1021"/>
                  <a:gd name="T67" fmla="*/ 227 h 1474"/>
                  <a:gd name="T68" fmla="*/ 454 w 1021"/>
                  <a:gd name="T69" fmla="*/ 113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1" h="1474">
                    <a:moveTo>
                      <a:pt x="454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247"/>
                    </a:lnTo>
                    <a:lnTo>
                      <a:pt x="454" y="1247"/>
                    </a:lnTo>
                    <a:lnTo>
                      <a:pt x="454" y="1361"/>
                    </a:lnTo>
                    <a:lnTo>
                      <a:pt x="567" y="1361"/>
                    </a:lnTo>
                    <a:lnTo>
                      <a:pt x="567" y="1474"/>
                    </a:lnTo>
                    <a:lnTo>
                      <a:pt x="907" y="1474"/>
                    </a:lnTo>
                    <a:lnTo>
                      <a:pt x="907" y="1361"/>
                    </a:lnTo>
                    <a:lnTo>
                      <a:pt x="1021" y="1361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454" y="227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3137" y="2218"/>
                <a:ext cx="1475" cy="794"/>
              </a:xfrm>
              <a:custGeom>
                <a:avLst/>
                <a:gdLst>
                  <a:gd name="T0" fmla="*/ 1361 w 1475"/>
                  <a:gd name="T1" fmla="*/ 0 h 794"/>
                  <a:gd name="T2" fmla="*/ 908 w 1475"/>
                  <a:gd name="T3" fmla="*/ 0 h 794"/>
                  <a:gd name="T4" fmla="*/ 908 w 1475"/>
                  <a:gd name="T5" fmla="*/ 113 h 794"/>
                  <a:gd name="T6" fmla="*/ 567 w 1475"/>
                  <a:gd name="T7" fmla="*/ 113 h 794"/>
                  <a:gd name="T8" fmla="*/ 567 w 1475"/>
                  <a:gd name="T9" fmla="*/ 340 h 794"/>
                  <a:gd name="T10" fmla="*/ 227 w 1475"/>
                  <a:gd name="T11" fmla="*/ 340 h 794"/>
                  <a:gd name="T12" fmla="*/ 227 w 1475"/>
                  <a:gd name="T13" fmla="*/ 567 h 794"/>
                  <a:gd name="T14" fmla="*/ 0 w 1475"/>
                  <a:gd name="T15" fmla="*/ 567 h 794"/>
                  <a:gd name="T16" fmla="*/ 0 w 1475"/>
                  <a:gd name="T17" fmla="*/ 680 h 794"/>
                  <a:gd name="T18" fmla="*/ 114 w 1475"/>
                  <a:gd name="T19" fmla="*/ 680 h 794"/>
                  <a:gd name="T20" fmla="*/ 115 w 1475"/>
                  <a:gd name="T21" fmla="*/ 794 h 794"/>
                  <a:gd name="T22" fmla="*/ 1134 w 1475"/>
                  <a:gd name="T23" fmla="*/ 793 h 794"/>
                  <a:gd name="T24" fmla="*/ 1134 w 1475"/>
                  <a:gd name="T25" fmla="*/ 680 h 794"/>
                  <a:gd name="T26" fmla="*/ 1248 w 1475"/>
                  <a:gd name="T27" fmla="*/ 680 h 794"/>
                  <a:gd name="T28" fmla="*/ 1248 w 1475"/>
                  <a:gd name="T29" fmla="*/ 340 h 794"/>
                  <a:gd name="T30" fmla="*/ 1361 w 1475"/>
                  <a:gd name="T31" fmla="*/ 340 h 794"/>
                  <a:gd name="T32" fmla="*/ 1361 w 1475"/>
                  <a:gd name="T33" fmla="*/ 226 h 794"/>
                  <a:gd name="T34" fmla="*/ 1475 w 1475"/>
                  <a:gd name="T35" fmla="*/ 226 h 794"/>
                  <a:gd name="T36" fmla="*/ 1475 w 1475"/>
                  <a:gd name="T37" fmla="*/ 113 h 794"/>
                  <a:gd name="T38" fmla="*/ 1361 w 1475"/>
                  <a:gd name="T39" fmla="*/ 113 h 794"/>
                  <a:gd name="T40" fmla="*/ 1361 w 1475"/>
                  <a:gd name="T4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75" h="794">
                    <a:moveTo>
                      <a:pt x="1361" y="0"/>
                    </a:moveTo>
                    <a:lnTo>
                      <a:pt x="908" y="0"/>
                    </a:lnTo>
                    <a:lnTo>
                      <a:pt x="908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5" y="794"/>
                    </a:lnTo>
                    <a:lnTo>
                      <a:pt x="1134" y="793"/>
                    </a:lnTo>
                    <a:lnTo>
                      <a:pt x="1134" y="680"/>
                    </a:lnTo>
                    <a:lnTo>
                      <a:pt x="1248" y="680"/>
                    </a:lnTo>
                    <a:lnTo>
                      <a:pt x="1248" y="340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475" y="226"/>
                    </a:lnTo>
                    <a:lnTo>
                      <a:pt x="1475" y="113"/>
                    </a:lnTo>
                    <a:lnTo>
                      <a:pt x="1361" y="113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3818" y="1877"/>
                <a:ext cx="907" cy="454"/>
              </a:xfrm>
              <a:custGeom>
                <a:avLst/>
                <a:gdLst>
                  <a:gd name="T0" fmla="*/ 0 w 907"/>
                  <a:gd name="T1" fmla="*/ 454 h 454"/>
                  <a:gd name="T2" fmla="*/ 0 w 907"/>
                  <a:gd name="T3" fmla="*/ 227 h 454"/>
                  <a:gd name="T4" fmla="*/ 113 w 907"/>
                  <a:gd name="T5" fmla="*/ 227 h 454"/>
                  <a:gd name="T6" fmla="*/ 113 w 907"/>
                  <a:gd name="T7" fmla="*/ 0 h 454"/>
                  <a:gd name="T8" fmla="*/ 453 w 907"/>
                  <a:gd name="T9" fmla="*/ 0 h 454"/>
                  <a:gd name="T10" fmla="*/ 453 w 907"/>
                  <a:gd name="T11" fmla="*/ 114 h 454"/>
                  <a:gd name="T12" fmla="*/ 680 w 907"/>
                  <a:gd name="T13" fmla="*/ 114 h 454"/>
                  <a:gd name="T14" fmla="*/ 680 w 907"/>
                  <a:gd name="T15" fmla="*/ 227 h 454"/>
                  <a:gd name="T16" fmla="*/ 907 w 907"/>
                  <a:gd name="T17" fmla="*/ 227 h 454"/>
                  <a:gd name="T18" fmla="*/ 907 w 907"/>
                  <a:gd name="T19" fmla="*/ 341 h 454"/>
                  <a:gd name="T20" fmla="*/ 227 w 907"/>
                  <a:gd name="T21" fmla="*/ 341 h 454"/>
                  <a:gd name="T22" fmla="*/ 227 w 907"/>
                  <a:gd name="T23" fmla="*/ 454 h 454"/>
                  <a:gd name="T24" fmla="*/ 0 w 907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7" h="454">
                    <a:moveTo>
                      <a:pt x="0" y="454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907" y="227"/>
                    </a:lnTo>
                    <a:lnTo>
                      <a:pt x="907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2457" y="1764"/>
                <a:ext cx="1474" cy="1247"/>
              </a:xfrm>
              <a:custGeom>
                <a:avLst/>
                <a:gdLst>
                  <a:gd name="T0" fmla="*/ 794 w 1474"/>
                  <a:gd name="T1" fmla="*/ 0 h 1247"/>
                  <a:gd name="T2" fmla="*/ 1474 w 1474"/>
                  <a:gd name="T3" fmla="*/ 0 h 1247"/>
                  <a:gd name="T4" fmla="*/ 1474 w 1474"/>
                  <a:gd name="T5" fmla="*/ 340 h 1247"/>
                  <a:gd name="T6" fmla="*/ 1361 w 1474"/>
                  <a:gd name="T7" fmla="*/ 340 h 1247"/>
                  <a:gd name="T8" fmla="*/ 1361 w 1474"/>
                  <a:gd name="T9" fmla="*/ 567 h 1247"/>
                  <a:gd name="T10" fmla="*/ 1247 w 1474"/>
                  <a:gd name="T11" fmla="*/ 567 h 1247"/>
                  <a:gd name="T12" fmla="*/ 1247 w 1474"/>
                  <a:gd name="T13" fmla="*/ 794 h 1247"/>
                  <a:gd name="T14" fmla="*/ 907 w 1474"/>
                  <a:gd name="T15" fmla="*/ 794 h 1247"/>
                  <a:gd name="T16" fmla="*/ 907 w 1474"/>
                  <a:gd name="T17" fmla="*/ 1021 h 1247"/>
                  <a:gd name="T18" fmla="*/ 680 w 1474"/>
                  <a:gd name="T19" fmla="*/ 1021 h 1247"/>
                  <a:gd name="T20" fmla="*/ 680 w 1474"/>
                  <a:gd name="T21" fmla="*/ 1134 h 1247"/>
                  <a:gd name="T22" fmla="*/ 454 w 1474"/>
                  <a:gd name="T23" fmla="*/ 1134 h 1247"/>
                  <a:gd name="T24" fmla="*/ 454 w 1474"/>
                  <a:gd name="T25" fmla="*/ 1247 h 1247"/>
                  <a:gd name="T26" fmla="*/ 340 w 1474"/>
                  <a:gd name="T27" fmla="*/ 1247 h 1247"/>
                  <a:gd name="T28" fmla="*/ 340 w 1474"/>
                  <a:gd name="T29" fmla="*/ 1134 h 1247"/>
                  <a:gd name="T30" fmla="*/ 0 w 1474"/>
                  <a:gd name="T31" fmla="*/ 1134 h 1247"/>
                  <a:gd name="T32" fmla="*/ 0 w 1474"/>
                  <a:gd name="T33" fmla="*/ 907 h 1247"/>
                  <a:gd name="T34" fmla="*/ 227 w 1474"/>
                  <a:gd name="T35" fmla="*/ 907 h 1247"/>
                  <a:gd name="T36" fmla="*/ 227 w 1474"/>
                  <a:gd name="T37" fmla="*/ 794 h 1247"/>
                  <a:gd name="T38" fmla="*/ 340 w 1474"/>
                  <a:gd name="T39" fmla="*/ 794 h 1247"/>
                  <a:gd name="T40" fmla="*/ 340 w 1474"/>
                  <a:gd name="T41" fmla="*/ 680 h 1247"/>
                  <a:gd name="T42" fmla="*/ 227 w 1474"/>
                  <a:gd name="T43" fmla="*/ 680 h 1247"/>
                  <a:gd name="T44" fmla="*/ 227 w 1474"/>
                  <a:gd name="T45" fmla="*/ 567 h 1247"/>
                  <a:gd name="T46" fmla="*/ 340 w 1474"/>
                  <a:gd name="T47" fmla="*/ 567 h 1247"/>
                  <a:gd name="T48" fmla="*/ 340 w 1474"/>
                  <a:gd name="T49" fmla="*/ 454 h 1247"/>
                  <a:gd name="T50" fmla="*/ 454 w 1474"/>
                  <a:gd name="T51" fmla="*/ 454 h 1247"/>
                  <a:gd name="T52" fmla="*/ 454 w 1474"/>
                  <a:gd name="T53" fmla="*/ 340 h 1247"/>
                  <a:gd name="T54" fmla="*/ 340 w 1474"/>
                  <a:gd name="T55" fmla="*/ 340 h 1247"/>
                  <a:gd name="T56" fmla="*/ 340 w 1474"/>
                  <a:gd name="T57" fmla="*/ 227 h 1247"/>
                  <a:gd name="T58" fmla="*/ 794 w 1474"/>
                  <a:gd name="T59" fmla="*/ 227 h 1247"/>
                  <a:gd name="T60" fmla="*/ 794 w 1474"/>
                  <a:gd name="T61" fmla="*/ 454 h 1247"/>
                  <a:gd name="T62" fmla="*/ 907 w 1474"/>
                  <a:gd name="T63" fmla="*/ 454 h 1247"/>
                  <a:gd name="T64" fmla="*/ 907 w 1474"/>
                  <a:gd name="T65" fmla="*/ 113 h 1247"/>
                  <a:gd name="T66" fmla="*/ 794 w 1474"/>
                  <a:gd name="T67" fmla="*/ 113 h 1247"/>
                  <a:gd name="T68" fmla="*/ 794 w 1474"/>
                  <a:gd name="T69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247">
                    <a:moveTo>
                      <a:pt x="794" y="0"/>
                    </a:moveTo>
                    <a:lnTo>
                      <a:pt x="1474" y="0"/>
                    </a:lnTo>
                    <a:lnTo>
                      <a:pt x="1474" y="340"/>
                    </a:lnTo>
                    <a:lnTo>
                      <a:pt x="1361" y="340"/>
                    </a:lnTo>
                    <a:lnTo>
                      <a:pt x="1361" y="567"/>
                    </a:lnTo>
                    <a:lnTo>
                      <a:pt x="1247" y="567"/>
                    </a:lnTo>
                    <a:lnTo>
                      <a:pt x="1247" y="794"/>
                    </a:lnTo>
                    <a:lnTo>
                      <a:pt x="907" y="794"/>
                    </a:lnTo>
                    <a:lnTo>
                      <a:pt x="907" y="1021"/>
                    </a:lnTo>
                    <a:lnTo>
                      <a:pt x="680" y="1021"/>
                    </a:lnTo>
                    <a:lnTo>
                      <a:pt x="680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0" y="1134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2570" y="1310"/>
                <a:ext cx="794" cy="908"/>
              </a:xfrm>
              <a:custGeom>
                <a:avLst/>
                <a:gdLst>
                  <a:gd name="T0" fmla="*/ 681 w 794"/>
                  <a:gd name="T1" fmla="*/ 227 h 908"/>
                  <a:gd name="T2" fmla="*/ 454 w 794"/>
                  <a:gd name="T3" fmla="*/ 227 h 908"/>
                  <a:gd name="T4" fmla="*/ 454 w 794"/>
                  <a:gd name="T5" fmla="*/ 114 h 908"/>
                  <a:gd name="T6" fmla="*/ 341 w 794"/>
                  <a:gd name="T7" fmla="*/ 114 h 908"/>
                  <a:gd name="T8" fmla="*/ 341 w 794"/>
                  <a:gd name="T9" fmla="*/ 0 h 908"/>
                  <a:gd name="T10" fmla="*/ 227 w 794"/>
                  <a:gd name="T11" fmla="*/ 0 h 908"/>
                  <a:gd name="T12" fmla="*/ 227 w 794"/>
                  <a:gd name="T13" fmla="*/ 114 h 908"/>
                  <a:gd name="T14" fmla="*/ 114 w 794"/>
                  <a:gd name="T15" fmla="*/ 114 h 908"/>
                  <a:gd name="T16" fmla="*/ 114 w 794"/>
                  <a:gd name="T17" fmla="*/ 227 h 908"/>
                  <a:gd name="T18" fmla="*/ 0 w 794"/>
                  <a:gd name="T19" fmla="*/ 227 h 908"/>
                  <a:gd name="T20" fmla="*/ 0 w 794"/>
                  <a:gd name="T21" fmla="*/ 567 h 908"/>
                  <a:gd name="T22" fmla="*/ 114 w 794"/>
                  <a:gd name="T23" fmla="*/ 567 h 908"/>
                  <a:gd name="T24" fmla="*/ 114 w 794"/>
                  <a:gd name="T25" fmla="*/ 681 h 908"/>
                  <a:gd name="T26" fmla="*/ 681 w 794"/>
                  <a:gd name="T27" fmla="*/ 681 h 908"/>
                  <a:gd name="T28" fmla="*/ 681 w 794"/>
                  <a:gd name="T29" fmla="*/ 908 h 908"/>
                  <a:gd name="T30" fmla="*/ 794 w 794"/>
                  <a:gd name="T31" fmla="*/ 908 h 908"/>
                  <a:gd name="T32" fmla="*/ 794 w 794"/>
                  <a:gd name="T33" fmla="*/ 567 h 908"/>
                  <a:gd name="T34" fmla="*/ 681 w 794"/>
                  <a:gd name="T35" fmla="*/ 567 h 908"/>
                  <a:gd name="T36" fmla="*/ 681 w 794"/>
                  <a:gd name="T37" fmla="*/ 227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908">
                    <a:moveTo>
                      <a:pt x="681" y="227"/>
                    </a:moveTo>
                    <a:lnTo>
                      <a:pt x="454" y="227"/>
                    </a:lnTo>
                    <a:lnTo>
                      <a:pt x="454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681" y="681"/>
                    </a:lnTo>
                    <a:lnTo>
                      <a:pt x="681" y="908"/>
                    </a:lnTo>
                    <a:lnTo>
                      <a:pt x="794" y="908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1663" y="1537"/>
                <a:ext cx="1248" cy="1474"/>
              </a:xfrm>
              <a:custGeom>
                <a:avLst/>
                <a:gdLst>
                  <a:gd name="T0" fmla="*/ 907 w 1248"/>
                  <a:gd name="T1" fmla="*/ 0 h 1474"/>
                  <a:gd name="T2" fmla="*/ 681 w 1248"/>
                  <a:gd name="T3" fmla="*/ 0 h 1474"/>
                  <a:gd name="T4" fmla="*/ 681 w 1248"/>
                  <a:gd name="T5" fmla="*/ 227 h 1474"/>
                  <a:gd name="T6" fmla="*/ 454 w 1248"/>
                  <a:gd name="T7" fmla="*/ 227 h 1474"/>
                  <a:gd name="T8" fmla="*/ 454 w 1248"/>
                  <a:gd name="T9" fmla="*/ 114 h 1474"/>
                  <a:gd name="T10" fmla="*/ 114 w 1248"/>
                  <a:gd name="T11" fmla="*/ 114 h 1474"/>
                  <a:gd name="T12" fmla="*/ 114 w 1248"/>
                  <a:gd name="T13" fmla="*/ 454 h 1474"/>
                  <a:gd name="T14" fmla="*/ 0 w 1248"/>
                  <a:gd name="T15" fmla="*/ 454 h 1474"/>
                  <a:gd name="T16" fmla="*/ 0 w 1248"/>
                  <a:gd name="T17" fmla="*/ 681 h 1474"/>
                  <a:gd name="T18" fmla="*/ 114 w 1248"/>
                  <a:gd name="T19" fmla="*/ 681 h 1474"/>
                  <a:gd name="T20" fmla="*/ 114 w 1248"/>
                  <a:gd name="T21" fmla="*/ 1021 h 1474"/>
                  <a:gd name="T22" fmla="*/ 340 w 1248"/>
                  <a:gd name="T23" fmla="*/ 1021 h 1474"/>
                  <a:gd name="T24" fmla="*/ 340 w 1248"/>
                  <a:gd name="T25" fmla="*/ 1248 h 1474"/>
                  <a:gd name="T26" fmla="*/ 454 w 1248"/>
                  <a:gd name="T27" fmla="*/ 1248 h 1474"/>
                  <a:gd name="T28" fmla="*/ 454 w 1248"/>
                  <a:gd name="T29" fmla="*/ 1474 h 1474"/>
                  <a:gd name="T30" fmla="*/ 794 w 1248"/>
                  <a:gd name="T31" fmla="*/ 1474 h 1474"/>
                  <a:gd name="T32" fmla="*/ 794 w 1248"/>
                  <a:gd name="T33" fmla="*/ 1134 h 1474"/>
                  <a:gd name="T34" fmla="*/ 1021 w 1248"/>
                  <a:gd name="T35" fmla="*/ 1134 h 1474"/>
                  <a:gd name="T36" fmla="*/ 1021 w 1248"/>
                  <a:gd name="T37" fmla="*/ 1021 h 1474"/>
                  <a:gd name="T38" fmla="*/ 1134 w 1248"/>
                  <a:gd name="T39" fmla="*/ 1021 h 1474"/>
                  <a:gd name="T40" fmla="*/ 1134 w 1248"/>
                  <a:gd name="T41" fmla="*/ 907 h 1474"/>
                  <a:gd name="T42" fmla="*/ 1021 w 1248"/>
                  <a:gd name="T43" fmla="*/ 907 h 1474"/>
                  <a:gd name="T44" fmla="*/ 1021 w 1248"/>
                  <a:gd name="T45" fmla="*/ 794 h 1474"/>
                  <a:gd name="T46" fmla="*/ 1134 w 1248"/>
                  <a:gd name="T47" fmla="*/ 794 h 1474"/>
                  <a:gd name="T48" fmla="*/ 1134 w 1248"/>
                  <a:gd name="T49" fmla="*/ 681 h 1474"/>
                  <a:gd name="T50" fmla="*/ 1248 w 1248"/>
                  <a:gd name="T51" fmla="*/ 681 h 1474"/>
                  <a:gd name="T52" fmla="*/ 1248 w 1248"/>
                  <a:gd name="T53" fmla="*/ 567 h 1474"/>
                  <a:gd name="T54" fmla="*/ 1134 w 1248"/>
                  <a:gd name="T55" fmla="*/ 567 h 1474"/>
                  <a:gd name="T56" fmla="*/ 1134 w 1248"/>
                  <a:gd name="T57" fmla="*/ 454 h 1474"/>
                  <a:gd name="T58" fmla="*/ 1021 w 1248"/>
                  <a:gd name="T59" fmla="*/ 454 h 1474"/>
                  <a:gd name="T60" fmla="*/ 1021 w 1248"/>
                  <a:gd name="T61" fmla="*/ 340 h 1474"/>
                  <a:gd name="T62" fmla="*/ 907 w 1248"/>
                  <a:gd name="T63" fmla="*/ 340 h 1474"/>
                  <a:gd name="T64" fmla="*/ 907 w 1248"/>
                  <a:gd name="T6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8" h="1474">
                    <a:moveTo>
                      <a:pt x="907" y="0"/>
                    </a:moveTo>
                    <a:lnTo>
                      <a:pt x="681" y="0"/>
                    </a:lnTo>
                    <a:lnTo>
                      <a:pt x="681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114" y="114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1021"/>
                    </a:lnTo>
                    <a:lnTo>
                      <a:pt x="340" y="1021"/>
                    </a:lnTo>
                    <a:lnTo>
                      <a:pt x="340" y="1248"/>
                    </a:lnTo>
                    <a:lnTo>
                      <a:pt x="454" y="1248"/>
                    </a:lnTo>
                    <a:lnTo>
                      <a:pt x="454" y="1474"/>
                    </a:lnTo>
                    <a:lnTo>
                      <a:pt x="794" y="1474"/>
                    </a:lnTo>
                    <a:lnTo>
                      <a:pt x="794" y="1134"/>
                    </a:lnTo>
                    <a:lnTo>
                      <a:pt x="1021" y="1134"/>
                    </a:lnTo>
                    <a:lnTo>
                      <a:pt x="1021" y="1021"/>
                    </a:lnTo>
                    <a:lnTo>
                      <a:pt x="1134" y="1021"/>
                    </a:lnTo>
                    <a:lnTo>
                      <a:pt x="113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248" y="681"/>
                    </a:lnTo>
                    <a:lnTo>
                      <a:pt x="1248" y="567"/>
                    </a:lnTo>
                    <a:lnTo>
                      <a:pt x="1134" y="567"/>
                    </a:lnTo>
                    <a:lnTo>
                      <a:pt x="1134" y="454"/>
                    </a:lnTo>
                    <a:lnTo>
                      <a:pt x="1021" y="454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2117" y="857"/>
                <a:ext cx="680" cy="907"/>
              </a:xfrm>
              <a:custGeom>
                <a:avLst/>
                <a:gdLst>
                  <a:gd name="T0" fmla="*/ 567 w 680"/>
                  <a:gd name="T1" fmla="*/ 0 h 907"/>
                  <a:gd name="T2" fmla="*/ 340 w 680"/>
                  <a:gd name="T3" fmla="*/ 0 h 907"/>
                  <a:gd name="T4" fmla="*/ 340 w 680"/>
                  <a:gd name="T5" fmla="*/ 113 h 907"/>
                  <a:gd name="T6" fmla="*/ 227 w 680"/>
                  <a:gd name="T7" fmla="*/ 113 h 907"/>
                  <a:gd name="T8" fmla="*/ 227 w 680"/>
                  <a:gd name="T9" fmla="*/ 340 h 907"/>
                  <a:gd name="T10" fmla="*/ 113 w 680"/>
                  <a:gd name="T11" fmla="*/ 340 h 907"/>
                  <a:gd name="T12" fmla="*/ 113 w 680"/>
                  <a:gd name="T13" fmla="*/ 453 h 907"/>
                  <a:gd name="T14" fmla="*/ 0 w 680"/>
                  <a:gd name="T15" fmla="*/ 453 h 907"/>
                  <a:gd name="T16" fmla="*/ 0 w 680"/>
                  <a:gd name="T17" fmla="*/ 907 h 907"/>
                  <a:gd name="T18" fmla="*/ 113 w 680"/>
                  <a:gd name="T19" fmla="*/ 907 h 907"/>
                  <a:gd name="T20" fmla="*/ 227 w 680"/>
                  <a:gd name="T21" fmla="*/ 907 h 907"/>
                  <a:gd name="T22" fmla="*/ 227 w 680"/>
                  <a:gd name="T23" fmla="*/ 680 h 907"/>
                  <a:gd name="T24" fmla="*/ 567 w 680"/>
                  <a:gd name="T25" fmla="*/ 680 h 907"/>
                  <a:gd name="T26" fmla="*/ 567 w 680"/>
                  <a:gd name="T27" fmla="*/ 567 h 907"/>
                  <a:gd name="T28" fmla="*/ 680 w 680"/>
                  <a:gd name="T29" fmla="*/ 567 h 907"/>
                  <a:gd name="T30" fmla="*/ 680 w 680"/>
                  <a:gd name="T31" fmla="*/ 340 h 907"/>
                  <a:gd name="T32" fmla="*/ 567 w 680"/>
                  <a:gd name="T33" fmla="*/ 340 h 907"/>
                  <a:gd name="T34" fmla="*/ 567 w 680"/>
                  <a:gd name="T3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907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2684" y="403"/>
                <a:ext cx="794" cy="1021"/>
              </a:xfrm>
              <a:custGeom>
                <a:avLst/>
                <a:gdLst>
                  <a:gd name="T0" fmla="*/ 0 w 794"/>
                  <a:gd name="T1" fmla="*/ 0 h 1021"/>
                  <a:gd name="T2" fmla="*/ 0 w 794"/>
                  <a:gd name="T3" fmla="*/ 794 h 1021"/>
                  <a:gd name="T4" fmla="*/ 113 w 794"/>
                  <a:gd name="T5" fmla="*/ 794 h 1021"/>
                  <a:gd name="T6" fmla="*/ 113 w 794"/>
                  <a:gd name="T7" fmla="*/ 907 h 1021"/>
                  <a:gd name="T8" fmla="*/ 227 w 794"/>
                  <a:gd name="T9" fmla="*/ 907 h 1021"/>
                  <a:gd name="T10" fmla="*/ 227 w 794"/>
                  <a:gd name="T11" fmla="*/ 1021 h 1021"/>
                  <a:gd name="T12" fmla="*/ 340 w 794"/>
                  <a:gd name="T13" fmla="*/ 1021 h 1021"/>
                  <a:gd name="T14" fmla="*/ 340 w 794"/>
                  <a:gd name="T15" fmla="*/ 681 h 1021"/>
                  <a:gd name="T16" fmla="*/ 567 w 794"/>
                  <a:gd name="T17" fmla="*/ 681 h 1021"/>
                  <a:gd name="T18" fmla="*/ 567 w 794"/>
                  <a:gd name="T19" fmla="*/ 567 h 1021"/>
                  <a:gd name="T20" fmla="*/ 680 w 794"/>
                  <a:gd name="T21" fmla="*/ 567 h 1021"/>
                  <a:gd name="T22" fmla="*/ 680 w 794"/>
                  <a:gd name="T23" fmla="*/ 227 h 1021"/>
                  <a:gd name="T24" fmla="*/ 794 w 794"/>
                  <a:gd name="T25" fmla="*/ 227 h 1021"/>
                  <a:gd name="T26" fmla="*/ 794 w 794"/>
                  <a:gd name="T27" fmla="*/ 114 h 1021"/>
                  <a:gd name="T28" fmla="*/ 453 w 794"/>
                  <a:gd name="T29" fmla="*/ 114 h 1021"/>
                  <a:gd name="T30" fmla="*/ 453 w 794"/>
                  <a:gd name="T31" fmla="*/ 0 h 1021"/>
                  <a:gd name="T32" fmla="*/ 0 w 794"/>
                  <a:gd name="T3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1021">
                    <a:moveTo>
                      <a:pt x="0" y="0"/>
                    </a:move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3024" y="403"/>
                <a:ext cx="794" cy="1361"/>
              </a:xfrm>
              <a:custGeom>
                <a:avLst/>
                <a:gdLst>
                  <a:gd name="T0" fmla="*/ 567 w 794"/>
                  <a:gd name="T1" fmla="*/ 1361 h 1361"/>
                  <a:gd name="T2" fmla="*/ 567 w 794"/>
                  <a:gd name="T3" fmla="*/ 1021 h 1361"/>
                  <a:gd name="T4" fmla="*/ 454 w 794"/>
                  <a:gd name="T5" fmla="*/ 1021 h 1361"/>
                  <a:gd name="T6" fmla="*/ 454 w 794"/>
                  <a:gd name="T7" fmla="*/ 794 h 1361"/>
                  <a:gd name="T8" fmla="*/ 567 w 794"/>
                  <a:gd name="T9" fmla="*/ 794 h 1361"/>
                  <a:gd name="T10" fmla="*/ 567 w 794"/>
                  <a:gd name="T11" fmla="*/ 681 h 1361"/>
                  <a:gd name="T12" fmla="*/ 680 w 794"/>
                  <a:gd name="T13" fmla="*/ 681 h 1361"/>
                  <a:gd name="T14" fmla="*/ 680 w 794"/>
                  <a:gd name="T15" fmla="*/ 227 h 1361"/>
                  <a:gd name="T16" fmla="*/ 794 w 794"/>
                  <a:gd name="T17" fmla="*/ 227 h 1361"/>
                  <a:gd name="T18" fmla="*/ 794 w 794"/>
                  <a:gd name="T19" fmla="*/ 0 h 1361"/>
                  <a:gd name="T20" fmla="*/ 454 w 794"/>
                  <a:gd name="T21" fmla="*/ 0 h 1361"/>
                  <a:gd name="T22" fmla="*/ 454 w 794"/>
                  <a:gd name="T23" fmla="*/ 227 h 1361"/>
                  <a:gd name="T24" fmla="*/ 340 w 794"/>
                  <a:gd name="T25" fmla="*/ 227 h 1361"/>
                  <a:gd name="T26" fmla="*/ 340 w 794"/>
                  <a:gd name="T27" fmla="*/ 567 h 1361"/>
                  <a:gd name="T28" fmla="*/ 227 w 794"/>
                  <a:gd name="T29" fmla="*/ 567 h 1361"/>
                  <a:gd name="T30" fmla="*/ 227 w 794"/>
                  <a:gd name="T31" fmla="*/ 681 h 1361"/>
                  <a:gd name="T32" fmla="*/ 0 w 794"/>
                  <a:gd name="T33" fmla="*/ 681 h 1361"/>
                  <a:gd name="T34" fmla="*/ 0 w 794"/>
                  <a:gd name="T35" fmla="*/ 1134 h 1361"/>
                  <a:gd name="T36" fmla="*/ 227 w 794"/>
                  <a:gd name="T37" fmla="*/ 1134 h 1361"/>
                  <a:gd name="T38" fmla="*/ 227 w 794"/>
                  <a:gd name="T39" fmla="*/ 1361 h 1361"/>
                  <a:gd name="T40" fmla="*/ 567 w 794"/>
                  <a:gd name="T4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1361">
                    <a:moveTo>
                      <a:pt x="567" y="1361"/>
                    </a:move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0" y="681"/>
                    </a:lnTo>
                    <a:lnTo>
                      <a:pt x="0" y="1134"/>
                    </a:lnTo>
                    <a:lnTo>
                      <a:pt x="227" y="1134"/>
                    </a:lnTo>
                    <a:lnTo>
                      <a:pt x="227" y="1361"/>
                    </a:lnTo>
                    <a:lnTo>
                      <a:pt x="567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3478" y="290"/>
                <a:ext cx="1814" cy="1814"/>
              </a:xfrm>
              <a:custGeom>
                <a:avLst/>
                <a:gdLst>
                  <a:gd name="T0" fmla="*/ 1247 w 1814"/>
                  <a:gd name="T1" fmla="*/ 1814 h 1814"/>
                  <a:gd name="T2" fmla="*/ 1247 w 1814"/>
                  <a:gd name="T3" fmla="*/ 1701 h 1814"/>
                  <a:gd name="T4" fmla="*/ 1134 w 1814"/>
                  <a:gd name="T5" fmla="*/ 1701 h 1814"/>
                  <a:gd name="T6" fmla="*/ 1134 w 1814"/>
                  <a:gd name="T7" fmla="*/ 1361 h 1814"/>
                  <a:gd name="T8" fmla="*/ 1247 w 1814"/>
                  <a:gd name="T9" fmla="*/ 1361 h 1814"/>
                  <a:gd name="T10" fmla="*/ 1247 w 1814"/>
                  <a:gd name="T11" fmla="*/ 1247 h 1814"/>
                  <a:gd name="T12" fmla="*/ 1474 w 1814"/>
                  <a:gd name="T13" fmla="*/ 1247 h 1814"/>
                  <a:gd name="T14" fmla="*/ 1474 w 1814"/>
                  <a:gd name="T15" fmla="*/ 907 h 1814"/>
                  <a:gd name="T16" fmla="*/ 1587 w 1814"/>
                  <a:gd name="T17" fmla="*/ 907 h 1814"/>
                  <a:gd name="T18" fmla="*/ 1587 w 1814"/>
                  <a:gd name="T19" fmla="*/ 794 h 1814"/>
                  <a:gd name="T20" fmla="*/ 1814 w 1814"/>
                  <a:gd name="T21" fmla="*/ 794 h 1814"/>
                  <a:gd name="T22" fmla="*/ 1814 w 1814"/>
                  <a:gd name="T23" fmla="*/ 113 h 1814"/>
                  <a:gd name="T24" fmla="*/ 1474 w 1814"/>
                  <a:gd name="T25" fmla="*/ 113 h 1814"/>
                  <a:gd name="T26" fmla="*/ 1474 w 1814"/>
                  <a:gd name="T27" fmla="*/ 0 h 1814"/>
                  <a:gd name="T28" fmla="*/ 1360 w 1814"/>
                  <a:gd name="T29" fmla="*/ 0 h 1814"/>
                  <a:gd name="T30" fmla="*/ 1360 w 1814"/>
                  <a:gd name="T31" fmla="*/ 113 h 1814"/>
                  <a:gd name="T32" fmla="*/ 1247 w 1814"/>
                  <a:gd name="T33" fmla="*/ 113 h 1814"/>
                  <a:gd name="T34" fmla="*/ 1247 w 1814"/>
                  <a:gd name="T35" fmla="*/ 340 h 1814"/>
                  <a:gd name="T36" fmla="*/ 680 w 1814"/>
                  <a:gd name="T37" fmla="*/ 340 h 1814"/>
                  <a:gd name="T38" fmla="*/ 680 w 1814"/>
                  <a:gd name="T39" fmla="*/ 453 h 1814"/>
                  <a:gd name="T40" fmla="*/ 453 w 1814"/>
                  <a:gd name="T41" fmla="*/ 453 h 1814"/>
                  <a:gd name="T42" fmla="*/ 453 w 1814"/>
                  <a:gd name="T43" fmla="*/ 340 h 1814"/>
                  <a:gd name="T44" fmla="*/ 226 w 1814"/>
                  <a:gd name="T45" fmla="*/ 340 h 1814"/>
                  <a:gd name="T46" fmla="*/ 226 w 1814"/>
                  <a:gd name="T47" fmla="*/ 794 h 1814"/>
                  <a:gd name="T48" fmla="*/ 113 w 1814"/>
                  <a:gd name="T49" fmla="*/ 794 h 1814"/>
                  <a:gd name="T50" fmla="*/ 113 w 1814"/>
                  <a:gd name="T51" fmla="*/ 907 h 1814"/>
                  <a:gd name="T52" fmla="*/ 0 w 1814"/>
                  <a:gd name="T53" fmla="*/ 907 h 1814"/>
                  <a:gd name="T54" fmla="*/ 0 w 1814"/>
                  <a:gd name="T55" fmla="*/ 1134 h 1814"/>
                  <a:gd name="T56" fmla="*/ 113 w 1814"/>
                  <a:gd name="T57" fmla="*/ 1134 h 1814"/>
                  <a:gd name="T58" fmla="*/ 113 w 1814"/>
                  <a:gd name="T59" fmla="*/ 1474 h 1814"/>
                  <a:gd name="T60" fmla="*/ 453 w 1814"/>
                  <a:gd name="T61" fmla="*/ 1474 h 1814"/>
                  <a:gd name="T62" fmla="*/ 453 w 1814"/>
                  <a:gd name="T63" fmla="*/ 1587 h 1814"/>
                  <a:gd name="T64" fmla="*/ 793 w 1814"/>
                  <a:gd name="T65" fmla="*/ 1587 h 1814"/>
                  <a:gd name="T66" fmla="*/ 793 w 1814"/>
                  <a:gd name="T67" fmla="*/ 1701 h 1814"/>
                  <a:gd name="T68" fmla="*/ 1020 w 1814"/>
                  <a:gd name="T69" fmla="*/ 1701 h 1814"/>
                  <a:gd name="T70" fmla="*/ 1020 w 1814"/>
                  <a:gd name="T71" fmla="*/ 1814 h 1814"/>
                  <a:gd name="T72" fmla="*/ 1247 w 1814"/>
                  <a:gd name="T73" fmla="*/ 181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14" h="1814">
                    <a:moveTo>
                      <a:pt x="1247" y="1814"/>
                    </a:moveTo>
                    <a:lnTo>
                      <a:pt x="1247" y="1701"/>
                    </a:lnTo>
                    <a:lnTo>
                      <a:pt x="1134" y="1701"/>
                    </a:lnTo>
                    <a:lnTo>
                      <a:pt x="1134" y="1361"/>
                    </a:lnTo>
                    <a:lnTo>
                      <a:pt x="1247" y="1361"/>
                    </a:lnTo>
                    <a:lnTo>
                      <a:pt x="1247" y="1247"/>
                    </a:lnTo>
                    <a:lnTo>
                      <a:pt x="1474" y="1247"/>
                    </a:lnTo>
                    <a:lnTo>
                      <a:pt x="1474" y="907"/>
                    </a:lnTo>
                    <a:lnTo>
                      <a:pt x="1587" y="907"/>
                    </a:lnTo>
                    <a:lnTo>
                      <a:pt x="1587" y="794"/>
                    </a:lnTo>
                    <a:lnTo>
                      <a:pt x="1814" y="794"/>
                    </a:lnTo>
                    <a:lnTo>
                      <a:pt x="1814" y="113"/>
                    </a:lnTo>
                    <a:lnTo>
                      <a:pt x="1474" y="113"/>
                    </a:lnTo>
                    <a:lnTo>
                      <a:pt x="1474" y="0"/>
                    </a:lnTo>
                    <a:lnTo>
                      <a:pt x="1360" y="0"/>
                    </a:lnTo>
                    <a:lnTo>
                      <a:pt x="1360" y="113"/>
                    </a:lnTo>
                    <a:lnTo>
                      <a:pt x="1247" y="113"/>
                    </a:lnTo>
                    <a:lnTo>
                      <a:pt x="1247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453" y="453"/>
                    </a:lnTo>
                    <a:lnTo>
                      <a:pt x="453" y="340"/>
                    </a:lnTo>
                    <a:lnTo>
                      <a:pt x="226" y="340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474"/>
                    </a:lnTo>
                    <a:lnTo>
                      <a:pt x="453" y="1474"/>
                    </a:lnTo>
                    <a:lnTo>
                      <a:pt x="453" y="1587"/>
                    </a:lnTo>
                    <a:lnTo>
                      <a:pt x="793" y="1587"/>
                    </a:lnTo>
                    <a:lnTo>
                      <a:pt x="793" y="1701"/>
                    </a:lnTo>
                    <a:lnTo>
                      <a:pt x="1020" y="1701"/>
                    </a:lnTo>
                    <a:lnTo>
                      <a:pt x="1020" y="1814"/>
                    </a:lnTo>
                    <a:lnTo>
                      <a:pt x="1247" y="18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Rectangle 164"/>
              <p:cNvSpPr>
                <a:spLocks noChangeArrowheads="1"/>
              </p:cNvSpPr>
              <p:nvPr/>
            </p:nvSpPr>
            <p:spPr bwMode="auto">
              <a:xfrm>
                <a:off x="5065" y="1197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4" name="グループ化 123"/>
            <p:cNvGrpSpPr/>
            <p:nvPr/>
          </p:nvGrpSpPr>
          <p:grpSpPr>
            <a:xfrm>
              <a:off x="923939" y="1075373"/>
              <a:ext cx="6276523" cy="10363365"/>
              <a:chOff x="923939" y="1075373"/>
              <a:chExt cx="6276523" cy="10363365"/>
            </a:xfrm>
          </p:grpSpPr>
          <p:sp>
            <p:nvSpPr>
              <p:cNvPr id="125" name="正方形/長方形 124"/>
              <p:cNvSpPr/>
              <p:nvPr/>
            </p:nvSpPr>
            <p:spPr>
              <a:xfrm>
                <a:off x="4646833" y="806144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宮崎市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2618227" y="84018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都城市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6457951" y="18164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延岡市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436258" y="1984400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五ヶ瀬町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4784890" y="166114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日之影町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4320660" y="1075373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高千穂町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4649198" y="370775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3202427" y="3409944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椎葉村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258926" y="262016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諸塚村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767828" y="484980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都農町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6190584" y="316641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門川町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5706488" y="5434008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川南町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4935538" y="525303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3219714" y="5278427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西米良村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391709" y="6462889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新富町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819328" y="602345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高鍋町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3737769" y="6850063"/>
                <a:ext cx="556563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4413635" y="679563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国富町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2133820" y="7705725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高原町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3519927" y="921543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三股町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923939" y="6682404"/>
                <a:ext cx="928459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えびの市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4510307" y="5910251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西都市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4070414" y="11127576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串間市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5880100" y="4048902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日向市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527740" y="6725743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小林市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4458494" y="9817137"/>
                <a:ext cx="742511" cy="31116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291"/>
          <p:cNvGrpSpPr>
            <a:grpSpLocks/>
          </p:cNvGrpSpPr>
          <p:nvPr/>
        </p:nvGrpSpPr>
        <p:grpSpPr bwMode="auto">
          <a:xfrm>
            <a:off x="1404622" y="325125"/>
            <a:ext cx="3994100" cy="5889267"/>
            <a:chOff x="387" y="347"/>
            <a:chExt cx="5018" cy="7399"/>
          </a:xfrm>
        </p:grpSpPr>
        <p:sp>
          <p:nvSpPr>
            <p:cNvPr id="90" name="Freeform 259"/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60"/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61"/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62"/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63"/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64"/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65"/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66"/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67"/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68"/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69"/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70"/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71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72"/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73"/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76"/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78"/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279"/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280"/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81"/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82"/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83"/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84"/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85"/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87"/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88"/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89"/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90"/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9" name="Group 291"/>
          <p:cNvGrpSpPr>
            <a:grpSpLocks/>
          </p:cNvGrpSpPr>
          <p:nvPr/>
        </p:nvGrpSpPr>
        <p:grpSpPr bwMode="auto">
          <a:xfrm>
            <a:off x="4811945" y="401537"/>
            <a:ext cx="3994100" cy="5889267"/>
            <a:chOff x="387" y="347"/>
            <a:chExt cx="5018" cy="7399"/>
          </a:xfrm>
        </p:grpSpPr>
        <p:sp>
          <p:nvSpPr>
            <p:cNvPr id="147" name="Freeform 259"/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60"/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61"/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62"/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63"/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64"/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65"/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66"/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67"/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68"/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69"/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70"/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71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72"/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73"/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76"/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78"/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79"/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80"/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281"/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82"/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283"/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284"/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285"/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87"/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88"/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89"/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90"/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6" name="Group 289"/>
          <p:cNvGrpSpPr>
            <a:grpSpLocks/>
          </p:cNvGrpSpPr>
          <p:nvPr/>
        </p:nvGrpSpPr>
        <p:grpSpPr bwMode="auto">
          <a:xfrm>
            <a:off x="480120" y="6388933"/>
            <a:ext cx="3971017" cy="5869369"/>
            <a:chOff x="416" y="344"/>
            <a:chExt cx="4989" cy="7374"/>
          </a:xfrm>
        </p:grpSpPr>
        <p:sp>
          <p:nvSpPr>
            <p:cNvPr id="204" name="Freeform 260"/>
            <p:cNvSpPr>
              <a:spLocks/>
            </p:cNvSpPr>
            <p:nvPr/>
          </p:nvSpPr>
          <p:spPr bwMode="auto">
            <a:xfrm>
              <a:off x="2344" y="6357"/>
              <a:ext cx="964" cy="1361"/>
            </a:xfrm>
            <a:custGeom>
              <a:avLst/>
              <a:gdLst>
                <a:gd name="T0" fmla="*/ 850 w 964"/>
                <a:gd name="T1" fmla="*/ 1361 h 1361"/>
                <a:gd name="T2" fmla="*/ 680 w 964"/>
                <a:gd name="T3" fmla="*/ 1361 h 1361"/>
                <a:gd name="T4" fmla="*/ 680 w 964"/>
                <a:gd name="T5" fmla="*/ 1247 h 1361"/>
                <a:gd name="T6" fmla="*/ 510 w 964"/>
                <a:gd name="T7" fmla="*/ 1247 h 1361"/>
                <a:gd name="T8" fmla="*/ 510 w 964"/>
                <a:gd name="T9" fmla="*/ 1304 h 1361"/>
                <a:gd name="T10" fmla="*/ 340 w 964"/>
                <a:gd name="T11" fmla="*/ 1304 h 1361"/>
                <a:gd name="T12" fmla="*/ 340 w 964"/>
                <a:gd name="T13" fmla="*/ 1190 h 1361"/>
                <a:gd name="T14" fmla="*/ 283 w 964"/>
                <a:gd name="T15" fmla="*/ 1190 h 1361"/>
                <a:gd name="T16" fmla="*/ 283 w 964"/>
                <a:gd name="T17" fmla="*/ 1134 h 1361"/>
                <a:gd name="T18" fmla="*/ 340 w 964"/>
                <a:gd name="T19" fmla="*/ 1134 h 1361"/>
                <a:gd name="T20" fmla="*/ 340 w 964"/>
                <a:gd name="T21" fmla="*/ 1020 h 1361"/>
                <a:gd name="T22" fmla="*/ 226 w 964"/>
                <a:gd name="T23" fmla="*/ 1020 h 1361"/>
                <a:gd name="T24" fmla="*/ 226 w 964"/>
                <a:gd name="T25" fmla="*/ 907 h 1361"/>
                <a:gd name="T26" fmla="*/ 0 w 964"/>
                <a:gd name="T27" fmla="*/ 907 h 1361"/>
                <a:gd name="T28" fmla="*/ 0 w 964"/>
                <a:gd name="T29" fmla="*/ 623 h 1361"/>
                <a:gd name="T30" fmla="*/ 170 w 964"/>
                <a:gd name="T31" fmla="*/ 623 h 1361"/>
                <a:gd name="T32" fmla="*/ 170 w 964"/>
                <a:gd name="T33" fmla="*/ 453 h 1361"/>
                <a:gd name="T34" fmla="*/ 113 w 964"/>
                <a:gd name="T35" fmla="*/ 453 h 1361"/>
                <a:gd name="T36" fmla="*/ 113 w 964"/>
                <a:gd name="T37" fmla="*/ 340 h 1361"/>
                <a:gd name="T38" fmla="*/ 170 w 964"/>
                <a:gd name="T39" fmla="*/ 340 h 1361"/>
                <a:gd name="T40" fmla="*/ 170 w 964"/>
                <a:gd name="T41" fmla="*/ 227 h 1361"/>
                <a:gd name="T42" fmla="*/ 113 w 964"/>
                <a:gd name="T43" fmla="*/ 227 h 1361"/>
                <a:gd name="T44" fmla="*/ 113 w 964"/>
                <a:gd name="T45" fmla="*/ 56 h 1361"/>
                <a:gd name="T46" fmla="*/ 170 w 964"/>
                <a:gd name="T47" fmla="*/ 56 h 1361"/>
                <a:gd name="T48" fmla="*/ 170 w 964"/>
                <a:gd name="T49" fmla="*/ 0 h 1361"/>
                <a:gd name="T50" fmla="*/ 226 w 964"/>
                <a:gd name="T51" fmla="*/ 0 h 1361"/>
                <a:gd name="T52" fmla="*/ 226 w 964"/>
                <a:gd name="T53" fmla="*/ 56 h 1361"/>
                <a:gd name="T54" fmla="*/ 340 w 964"/>
                <a:gd name="T55" fmla="*/ 56 h 1361"/>
                <a:gd name="T56" fmla="*/ 340 w 964"/>
                <a:gd name="T57" fmla="*/ 113 h 1361"/>
                <a:gd name="T58" fmla="*/ 396 w 964"/>
                <a:gd name="T59" fmla="*/ 113 h 1361"/>
                <a:gd name="T60" fmla="*/ 396 w 964"/>
                <a:gd name="T61" fmla="*/ 283 h 1361"/>
                <a:gd name="T62" fmla="*/ 510 w 964"/>
                <a:gd name="T63" fmla="*/ 283 h 1361"/>
                <a:gd name="T64" fmla="*/ 510 w 964"/>
                <a:gd name="T65" fmla="*/ 340 h 1361"/>
                <a:gd name="T66" fmla="*/ 453 w 964"/>
                <a:gd name="T67" fmla="*/ 340 h 1361"/>
                <a:gd name="T68" fmla="*/ 453 w 964"/>
                <a:gd name="T69" fmla="*/ 397 h 1361"/>
                <a:gd name="T70" fmla="*/ 510 w 964"/>
                <a:gd name="T71" fmla="*/ 397 h 1361"/>
                <a:gd name="T72" fmla="*/ 510 w 964"/>
                <a:gd name="T73" fmla="*/ 510 h 1361"/>
                <a:gd name="T74" fmla="*/ 567 w 964"/>
                <a:gd name="T75" fmla="*/ 510 h 1361"/>
                <a:gd name="T76" fmla="*/ 567 w 964"/>
                <a:gd name="T77" fmla="*/ 680 h 1361"/>
                <a:gd name="T78" fmla="*/ 737 w 964"/>
                <a:gd name="T79" fmla="*/ 680 h 1361"/>
                <a:gd name="T80" fmla="*/ 737 w 964"/>
                <a:gd name="T81" fmla="*/ 737 h 1361"/>
                <a:gd name="T82" fmla="*/ 964 w 964"/>
                <a:gd name="T83" fmla="*/ 737 h 1361"/>
                <a:gd name="T84" fmla="*/ 964 w 964"/>
                <a:gd name="T85" fmla="*/ 794 h 1361"/>
                <a:gd name="T86" fmla="*/ 850 w 964"/>
                <a:gd name="T87" fmla="*/ 794 h 1361"/>
                <a:gd name="T88" fmla="*/ 850 w 964"/>
                <a:gd name="T89" fmla="*/ 850 h 1361"/>
                <a:gd name="T90" fmla="*/ 850 w 964"/>
                <a:gd name="T91" fmla="*/ 907 h 1361"/>
                <a:gd name="T92" fmla="*/ 907 w 964"/>
                <a:gd name="T93" fmla="*/ 907 h 1361"/>
                <a:gd name="T94" fmla="*/ 907 w 964"/>
                <a:gd name="T95" fmla="*/ 1077 h 1361"/>
                <a:gd name="T96" fmla="*/ 793 w 964"/>
                <a:gd name="T97" fmla="*/ 1077 h 1361"/>
                <a:gd name="T98" fmla="*/ 793 w 964"/>
                <a:gd name="T99" fmla="*/ 1190 h 1361"/>
                <a:gd name="T100" fmla="*/ 737 w 964"/>
                <a:gd name="T101" fmla="*/ 1190 h 1361"/>
                <a:gd name="T102" fmla="*/ 737 w 964"/>
                <a:gd name="T103" fmla="*/ 1247 h 1361"/>
                <a:gd name="T104" fmla="*/ 793 w 964"/>
                <a:gd name="T105" fmla="*/ 1247 h 1361"/>
                <a:gd name="T106" fmla="*/ 793 w 964"/>
                <a:gd name="T107" fmla="*/ 1304 h 1361"/>
                <a:gd name="T108" fmla="*/ 850 w 964"/>
                <a:gd name="T109" fmla="*/ 1304 h 1361"/>
                <a:gd name="T110" fmla="*/ 850 w 964"/>
                <a:gd name="T11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361">
                  <a:moveTo>
                    <a:pt x="850" y="1361"/>
                  </a:moveTo>
                  <a:lnTo>
                    <a:pt x="680" y="1361"/>
                  </a:lnTo>
                  <a:lnTo>
                    <a:pt x="680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340" y="1304"/>
                  </a:lnTo>
                  <a:lnTo>
                    <a:pt x="340" y="1190"/>
                  </a:lnTo>
                  <a:lnTo>
                    <a:pt x="283" y="1190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170" y="62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3" y="1077"/>
                  </a:lnTo>
                  <a:lnTo>
                    <a:pt x="793" y="1190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793" y="1247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Rectangle 261"/>
            <p:cNvSpPr>
              <a:spLocks noChangeArrowheads="1"/>
            </p:cNvSpPr>
            <p:nvPr/>
          </p:nvSpPr>
          <p:spPr bwMode="auto">
            <a:xfrm>
              <a:off x="3364" y="6810"/>
              <a:ext cx="57" cy="17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262"/>
            <p:cNvSpPr>
              <a:spLocks/>
            </p:cNvSpPr>
            <p:nvPr/>
          </p:nvSpPr>
          <p:spPr bwMode="auto">
            <a:xfrm>
              <a:off x="2344" y="5620"/>
              <a:ext cx="1304" cy="1474"/>
            </a:xfrm>
            <a:custGeom>
              <a:avLst/>
              <a:gdLst>
                <a:gd name="T0" fmla="*/ 964 w 1304"/>
                <a:gd name="T1" fmla="*/ 1417 h 1474"/>
                <a:gd name="T2" fmla="*/ 907 w 1304"/>
                <a:gd name="T3" fmla="*/ 1304 h 1474"/>
                <a:gd name="T4" fmla="*/ 964 w 1304"/>
                <a:gd name="T5" fmla="*/ 1190 h 1474"/>
                <a:gd name="T6" fmla="*/ 1020 w 1304"/>
                <a:gd name="T7" fmla="*/ 1134 h 1474"/>
                <a:gd name="T8" fmla="*/ 1077 w 1304"/>
                <a:gd name="T9" fmla="*/ 1077 h 1474"/>
                <a:gd name="T10" fmla="*/ 1134 w 1304"/>
                <a:gd name="T11" fmla="*/ 907 h 1474"/>
                <a:gd name="T12" fmla="*/ 1247 w 1304"/>
                <a:gd name="T13" fmla="*/ 850 h 1474"/>
                <a:gd name="T14" fmla="*/ 1304 w 1304"/>
                <a:gd name="T15" fmla="*/ 680 h 1474"/>
                <a:gd name="T16" fmla="*/ 1247 w 1304"/>
                <a:gd name="T17" fmla="*/ 623 h 1474"/>
                <a:gd name="T18" fmla="*/ 1304 w 1304"/>
                <a:gd name="T19" fmla="*/ 510 h 1474"/>
                <a:gd name="T20" fmla="*/ 1247 w 1304"/>
                <a:gd name="T21" fmla="*/ 453 h 1474"/>
                <a:gd name="T22" fmla="*/ 1304 w 1304"/>
                <a:gd name="T23" fmla="*/ 340 h 1474"/>
                <a:gd name="T24" fmla="*/ 1134 w 1304"/>
                <a:gd name="T25" fmla="*/ 283 h 1474"/>
                <a:gd name="T26" fmla="*/ 1077 w 1304"/>
                <a:gd name="T27" fmla="*/ 226 h 1474"/>
                <a:gd name="T28" fmla="*/ 1020 w 1304"/>
                <a:gd name="T29" fmla="*/ 170 h 1474"/>
                <a:gd name="T30" fmla="*/ 793 w 1304"/>
                <a:gd name="T31" fmla="*/ 56 h 1474"/>
                <a:gd name="T32" fmla="*/ 623 w 1304"/>
                <a:gd name="T33" fmla="*/ 0 h 1474"/>
                <a:gd name="T34" fmla="*/ 567 w 1304"/>
                <a:gd name="T35" fmla="*/ 56 h 1474"/>
                <a:gd name="T36" fmla="*/ 510 w 1304"/>
                <a:gd name="T37" fmla="*/ 113 h 1474"/>
                <a:gd name="T38" fmla="*/ 453 w 1304"/>
                <a:gd name="T39" fmla="*/ 56 h 1474"/>
                <a:gd name="T40" fmla="*/ 340 w 1304"/>
                <a:gd name="T41" fmla="*/ 226 h 1474"/>
                <a:gd name="T42" fmla="*/ 283 w 1304"/>
                <a:gd name="T43" fmla="*/ 283 h 1474"/>
                <a:gd name="T44" fmla="*/ 226 w 1304"/>
                <a:gd name="T45" fmla="*/ 340 h 1474"/>
                <a:gd name="T46" fmla="*/ 56 w 1304"/>
                <a:gd name="T47" fmla="*/ 397 h 1474"/>
                <a:gd name="T48" fmla="*/ 0 w 1304"/>
                <a:gd name="T49" fmla="*/ 453 h 1474"/>
                <a:gd name="T50" fmla="*/ 56 w 1304"/>
                <a:gd name="T51" fmla="*/ 567 h 1474"/>
                <a:gd name="T52" fmla="*/ 170 w 1304"/>
                <a:gd name="T53" fmla="*/ 680 h 1474"/>
                <a:gd name="T54" fmla="*/ 226 w 1304"/>
                <a:gd name="T55" fmla="*/ 737 h 1474"/>
                <a:gd name="T56" fmla="*/ 340 w 1304"/>
                <a:gd name="T57" fmla="*/ 793 h 1474"/>
                <a:gd name="T58" fmla="*/ 396 w 1304"/>
                <a:gd name="T59" fmla="*/ 850 h 1474"/>
                <a:gd name="T60" fmla="*/ 510 w 1304"/>
                <a:gd name="T61" fmla="*/ 1020 h 1474"/>
                <a:gd name="T62" fmla="*/ 453 w 1304"/>
                <a:gd name="T63" fmla="*/ 1077 h 1474"/>
                <a:gd name="T64" fmla="*/ 510 w 1304"/>
                <a:gd name="T65" fmla="*/ 1134 h 1474"/>
                <a:gd name="T66" fmla="*/ 567 w 1304"/>
                <a:gd name="T67" fmla="*/ 1247 h 1474"/>
                <a:gd name="T68" fmla="*/ 737 w 1304"/>
                <a:gd name="T69" fmla="*/ 1417 h 1474"/>
                <a:gd name="T70" fmla="*/ 964 w 1304"/>
                <a:gd name="T7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474">
                  <a:moveTo>
                    <a:pt x="964" y="1474"/>
                  </a:moveTo>
                  <a:lnTo>
                    <a:pt x="964" y="1417"/>
                  </a:lnTo>
                  <a:lnTo>
                    <a:pt x="907" y="141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247" y="850"/>
                  </a:lnTo>
                  <a:lnTo>
                    <a:pt x="1247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247" y="623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077" y="226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453" y="56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396" y="850"/>
                  </a:lnTo>
                  <a:lnTo>
                    <a:pt x="396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417"/>
                  </a:lnTo>
                  <a:lnTo>
                    <a:pt x="737" y="1417"/>
                  </a:lnTo>
                  <a:lnTo>
                    <a:pt x="737" y="1474"/>
                  </a:lnTo>
                  <a:lnTo>
                    <a:pt x="964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264"/>
            <p:cNvSpPr>
              <a:spLocks/>
            </p:cNvSpPr>
            <p:nvPr/>
          </p:nvSpPr>
          <p:spPr bwMode="auto">
            <a:xfrm>
              <a:off x="2060" y="5563"/>
              <a:ext cx="737" cy="624"/>
            </a:xfrm>
            <a:custGeom>
              <a:avLst/>
              <a:gdLst>
                <a:gd name="T0" fmla="*/ 737 w 737"/>
                <a:gd name="T1" fmla="*/ 113 h 624"/>
                <a:gd name="T2" fmla="*/ 624 w 737"/>
                <a:gd name="T3" fmla="*/ 113 h 624"/>
                <a:gd name="T4" fmla="*/ 624 w 737"/>
                <a:gd name="T5" fmla="*/ 0 h 624"/>
                <a:gd name="T6" fmla="*/ 567 w 737"/>
                <a:gd name="T7" fmla="*/ 0 h 624"/>
                <a:gd name="T8" fmla="*/ 565 w 737"/>
                <a:gd name="T9" fmla="*/ 59 h 624"/>
                <a:gd name="T10" fmla="*/ 510 w 737"/>
                <a:gd name="T11" fmla="*/ 57 h 624"/>
                <a:gd name="T12" fmla="*/ 510 w 737"/>
                <a:gd name="T13" fmla="*/ 113 h 624"/>
                <a:gd name="T14" fmla="*/ 454 w 737"/>
                <a:gd name="T15" fmla="*/ 113 h 624"/>
                <a:gd name="T16" fmla="*/ 454 w 737"/>
                <a:gd name="T17" fmla="*/ 170 h 624"/>
                <a:gd name="T18" fmla="*/ 397 w 737"/>
                <a:gd name="T19" fmla="*/ 170 h 624"/>
                <a:gd name="T20" fmla="*/ 397 w 737"/>
                <a:gd name="T21" fmla="*/ 227 h 624"/>
                <a:gd name="T22" fmla="*/ 340 w 737"/>
                <a:gd name="T23" fmla="*/ 227 h 624"/>
                <a:gd name="T24" fmla="*/ 340 w 737"/>
                <a:gd name="T25" fmla="*/ 283 h 624"/>
                <a:gd name="T26" fmla="*/ 227 w 737"/>
                <a:gd name="T27" fmla="*/ 283 h 624"/>
                <a:gd name="T28" fmla="*/ 227 w 737"/>
                <a:gd name="T29" fmla="*/ 227 h 624"/>
                <a:gd name="T30" fmla="*/ 170 w 737"/>
                <a:gd name="T31" fmla="*/ 227 h 624"/>
                <a:gd name="T32" fmla="*/ 170 w 737"/>
                <a:gd name="T33" fmla="*/ 113 h 624"/>
                <a:gd name="T34" fmla="*/ 57 w 737"/>
                <a:gd name="T35" fmla="*/ 113 h 624"/>
                <a:gd name="T36" fmla="*/ 57 w 737"/>
                <a:gd name="T37" fmla="*/ 340 h 624"/>
                <a:gd name="T38" fmla="*/ 0 w 737"/>
                <a:gd name="T39" fmla="*/ 340 h 624"/>
                <a:gd name="T40" fmla="*/ 0 w 737"/>
                <a:gd name="T41" fmla="*/ 397 h 624"/>
                <a:gd name="T42" fmla="*/ 0 w 737"/>
                <a:gd name="T43" fmla="*/ 454 h 624"/>
                <a:gd name="T44" fmla="*/ 57 w 737"/>
                <a:gd name="T45" fmla="*/ 454 h 624"/>
                <a:gd name="T46" fmla="*/ 57 w 737"/>
                <a:gd name="T47" fmla="*/ 510 h 624"/>
                <a:gd name="T48" fmla="*/ 113 w 737"/>
                <a:gd name="T49" fmla="*/ 510 h 624"/>
                <a:gd name="T50" fmla="*/ 113 w 737"/>
                <a:gd name="T51" fmla="*/ 624 h 624"/>
                <a:gd name="T52" fmla="*/ 284 w 737"/>
                <a:gd name="T53" fmla="*/ 624 h 624"/>
                <a:gd name="T54" fmla="*/ 284 w 737"/>
                <a:gd name="T55" fmla="*/ 510 h 624"/>
                <a:gd name="T56" fmla="*/ 340 w 737"/>
                <a:gd name="T57" fmla="*/ 510 h 624"/>
                <a:gd name="T58" fmla="*/ 340 w 737"/>
                <a:gd name="T59" fmla="*/ 454 h 624"/>
                <a:gd name="T60" fmla="*/ 510 w 737"/>
                <a:gd name="T61" fmla="*/ 454 h 624"/>
                <a:gd name="T62" fmla="*/ 510 w 737"/>
                <a:gd name="T63" fmla="*/ 397 h 624"/>
                <a:gd name="T64" fmla="*/ 567 w 737"/>
                <a:gd name="T65" fmla="*/ 397 h 624"/>
                <a:gd name="T66" fmla="*/ 567 w 737"/>
                <a:gd name="T67" fmla="*/ 340 h 624"/>
                <a:gd name="T68" fmla="*/ 624 w 737"/>
                <a:gd name="T69" fmla="*/ 340 h 624"/>
                <a:gd name="T70" fmla="*/ 624 w 737"/>
                <a:gd name="T71" fmla="*/ 283 h 624"/>
                <a:gd name="T72" fmla="*/ 737 w 737"/>
                <a:gd name="T73" fmla="*/ 283 h 624"/>
                <a:gd name="T74" fmla="*/ 737 w 737"/>
                <a:gd name="T7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24">
                  <a:moveTo>
                    <a:pt x="737" y="113"/>
                  </a:move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5" y="59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265"/>
            <p:cNvSpPr>
              <a:spLocks/>
            </p:cNvSpPr>
            <p:nvPr/>
          </p:nvSpPr>
          <p:spPr bwMode="auto">
            <a:xfrm>
              <a:off x="1153" y="4826"/>
              <a:ext cx="1587" cy="1587"/>
            </a:xfrm>
            <a:custGeom>
              <a:avLst/>
              <a:gdLst>
                <a:gd name="T0" fmla="*/ 1247 w 1587"/>
                <a:gd name="T1" fmla="*/ 1587 h 1587"/>
                <a:gd name="T2" fmla="*/ 1191 w 1587"/>
                <a:gd name="T3" fmla="*/ 1531 h 1587"/>
                <a:gd name="T4" fmla="*/ 964 w 1587"/>
                <a:gd name="T5" fmla="*/ 1587 h 1587"/>
                <a:gd name="T6" fmla="*/ 907 w 1587"/>
                <a:gd name="T7" fmla="*/ 1531 h 1587"/>
                <a:gd name="T8" fmla="*/ 794 w 1587"/>
                <a:gd name="T9" fmla="*/ 1474 h 1587"/>
                <a:gd name="T10" fmla="*/ 680 w 1587"/>
                <a:gd name="T11" fmla="*/ 1531 h 1587"/>
                <a:gd name="T12" fmla="*/ 624 w 1587"/>
                <a:gd name="T13" fmla="*/ 1417 h 1587"/>
                <a:gd name="T14" fmla="*/ 567 w 1587"/>
                <a:gd name="T15" fmla="*/ 1361 h 1587"/>
                <a:gd name="T16" fmla="*/ 624 w 1587"/>
                <a:gd name="T17" fmla="*/ 1304 h 1587"/>
                <a:gd name="T18" fmla="*/ 567 w 1587"/>
                <a:gd name="T19" fmla="*/ 1191 h 1587"/>
                <a:gd name="T20" fmla="*/ 453 w 1587"/>
                <a:gd name="T21" fmla="*/ 1020 h 1587"/>
                <a:gd name="T22" fmla="*/ 397 w 1587"/>
                <a:gd name="T23" fmla="*/ 907 h 1587"/>
                <a:gd name="T24" fmla="*/ 453 w 1587"/>
                <a:gd name="T25" fmla="*/ 850 h 1587"/>
                <a:gd name="T26" fmla="*/ 340 w 1587"/>
                <a:gd name="T27" fmla="*/ 794 h 1587"/>
                <a:gd name="T28" fmla="*/ 227 w 1587"/>
                <a:gd name="T29" fmla="*/ 737 h 1587"/>
                <a:gd name="T30" fmla="*/ 170 w 1587"/>
                <a:gd name="T31" fmla="*/ 680 h 1587"/>
                <a:gd name="T32" fmla="*/ 0 w 1587"/>
                <a:gd name="T33" fmla="*/ 453 h 1587"/>
                <a:gd name="T34" fmla="*/ 57 w 1587"/>
                <a:gd name="T35" fmla="*/ 283 h 1587"/>
                <a:gd name="T36" fmla="*/ 567 w 1587"/>
                <a:gd name="T37" fmla="*/ 170 h 1587"/>
                <a:gd name="T38" fmla="*/ 624 w 1587"/>
                <a:gd name="T39" fmla="*/ 57 h 1587"/>
                <a:gd name="T40" fmla="*/ 680 w 1587"/>
                <a:gd name="T41" fmla="*/ 113 h 1587"/>
                <a:gd name="T42" fmla="*/ 737 w 1587"/>
                <a:gd name="T43" fmla="*/ 170 h 1587"/>
                <a:gd name="T44" fmla="*/ 964 w 1587"/>
                <a:gd name="T45" fmla="*/ 170 h 1587"/>
                <a:gd name="T46" fmla="*/ 907 w 1587"/>
                <a:gd name="T47" fmla="*/ 113 h 1587"/>
                <a:gd name="T48" fmla="*/ 1020 w 1587"/>
                <a:gd name="T49" fmla="*/ 57 h 1587"/>
                <a:gd name="T50" fmla="*/ 1361 w 1587"/>
                <a:gd name="T51" fmla="*/ 0 h 1587"/>
                <a:gd name="T52" fmla="*/ 1417 w 1587"/>
                <a:gd name="T53" fmla="*/ 57 h 1587"/>
                <a:gd name="T54" fmla="*/ 1304 w 1587"/>
                <a:gd name="T55" fmla="*/ 170 h 1587"/>
                <a:gd name="T56" fmla="*/ 1361 w 1587"/>
                <a:gd name="T57" fmla="*/ 340 h 1587"/>
                <a:gd name="T58" fmla="*/ 1417 w 1587"/>
                <a:gd name="T59" fmla="*/ 397 h 1587"/>
                <a:gd name="T60" fmla="*/ 1531 w 1587"/>
                <a:gd name="T61" fmla="*/ 340 h 1587"/>
                <a:gd name="T62" fmla="*/ 1587 w 1587"/>
                <a:gd name="T63" fmla="*/ 283 h 1587"/>
                <a:gd name="T64" fmla="*/ 1531 w 1587"/>
                <a:gd name="T65" fmla="*/ 453 h 1587"/>
                <a:gd name="T66" fmla="*/ 1474 w 1587"/>
                <a:gd name="T67" fmla="*/ 567 h 1587"/>
                <a:gd name="T68" fmla="*/ 1531 w 1587"/>
                <a:gd name="T69" fmla="*/ 624 h 1587"/>
                <a:gd name="T70" fmla="*/ 1474 w 1587"/>
                <a:gd name="T71" fmla="*/ 737 h 1587"/>
                <a:gd name="T72" fmla="*/ 1417 w 1587"/>
                <a:gd name="T73" fmla="*/ 794 h 1587"/>
                <a:gd name="T74" fmla="*/ 1361 w 1587"/>
                <a:gd name="T75" fmla="*/ 850 h 1587"/>
                <a:gd name="T76" fmla="*/ 1304 w 1587"/>
                <a:gd name="T77" fmla="*/ 907 h 1587"/>
                <a:gd name="T78" fmla="*/ 1247 w 1587"/>
                <a:gd name="T79" fmla="*/ 964 h 1587"/>
                <a:gd name="T80" fmla="*/ 1134 w 1587"/>
                <a:gd name="T81" fmla="*/ 1020 h 1587"/>
                <a:gd name="T82" fmla="*/ 1077 w 1587"/>
                <a:gd name="T83" fmla="*/ 964 h 1587"/>
                <a:gd name="T84" fmla="*/ 964 w 1587"/>
                <a:gd name="T85" fmla="*/ 850 h 1587"/>
                <a:gd name="T86" fmla="*/ 907 w 1587"/>
                <a:gd name="T87" fmla="*/ 1077 h 1587"/>
                <a:gd name="T88" fmla="*/ 964 w 1587"/>
                <a:gd name="T89" fmla="*/ 1191 h 1587"/>
                <a:gd name="T90" fmla="*/ 1020 w 1587"/>
                <a:gd name="T91" fmla="*/ 1247 h 1587"/>
                <a:gd name="T92" fmla="*/ 1247 w 1587"/>
                <a:gd name="T93" fmla="*/ 1361 h 1587"/>
                <a:gd name="T94" fmla="*/ 1361 w 1587"/>
                <a:gd name="T95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7">
                  <a:moveTo>
                    <a:pt x="1361" y="1587"/>
                  </a:moveTo>
                  <a:lnTo>
                    <a:pt x="1247" y="1587"/>
                  </a:lnTo>
                  <a:lnTo>
                    <a:pt x="1247" y="1531"/>
                  </a:lnTo>
                  <a:lnTo>
                    <a:pt x="1191" y="1531"/>
                  </a:lnTo>
                  <a:lnTo>
                    <a:pt x="1191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361" y="0"/>
                  </a:lnTo>
                  <a:lnTo>
                    <a:pt x="1359" y="58"/>
                  </a:lnTo>
                  <a:lnTo>
                    <a:pt x="1417" y="57"/>
                  </a:lnTo>
                  <a:lnTo>
                    <a:pt x="1417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7" y="397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7" y="283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66"/>
            <p:cNvSpPr>
              <a:spLocks/>
            </p:cNvSpPr>
            <p:nvPr/>
          </p:nvSpPr>
          <p:spPr bwMode="auto">
            <a:xfrm>
              <a:off x="3421" y="3919"/>
              <a:ext cx="454" cy="397"/>
            </a:xfrm>
            <a:custGeom>
              <a:avLst/>
              <a:gdLst>
                <a:gd name="T0" fmla="*/ 397 w 454"/>
                <a:gd name="T1" fmla="*/ 397 h 397"/>
                <a:gd name="T2" fmla="*/ 397 w 454"/>
                <a:gd name="T3" fmla="*/ 283 h 397"/>
                <a:gd name="T4" fmla="*/ 454 w 454"/>
                <a:gd name="T5" fmla="*/ 283 h 397"/>
                <a:gd name="T6" fmla="*/ 454 w 454"/>
                <a:gd name="T7" fmla="*/ 170 h 397"/>
                <a:gd name="T8" fmla="*/ 397 w 454"/>
                <a:gd name="T9" fmla="*/ 170 h 397"/>
                <a:gd name="T10" fmla="*/ 397 w 454"/>
                <a:gd name="T11" fmla="*/ 56 h 397"/>
                <a:gd name="T12" fmla="*/ 227 w 454"/>
                <a:gd name="T13" fmla="*/ 56 h 397"/>
                <a:gd name="T14" fmla="*/ 227 w 454"/>
                <a:gd name="T15" fmla="*/ 0 h 397"/>
                <a:gd name="T16" fmla="*/ 113 w 454"/>
                <a:gd name="T17" fmla="*/ 0 h 397"/>
                <a:gd name="T18" fmla="*/ 113 w 454"/>
                <a:gd name="T19" fmla="*/ 56 h 397"/>
                <a:gd name="T20" fmla="*/ 0 w 454"/>
                <a:gd name="T21" fmla="*/ 56 h 397"/>
                <a:gd name="T22" fmla="*/ 0 w 454"/>
                <a:gd name="T23" fmla="*/ 340 h 397"/>
                <a:gd name="T24" fmla="*/ 170 w 454"/>
                <a:gd name="T25" fmla="*/ 340 h 397"/>
                <a:gd name="T26" fmla="*/ 170 w 454"/>
                <a:gd name="T27" fmla="*/ 397 h 397"/>
                <a:gd name="T28" fmla="*/ 397 w 45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97">
                  <a:moveTo>
                    <a:pt x="397" y="397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67"/>
            <p:cNvSpPr>
              <a:spLocks/>
            </p:cNvSpPr>
            <p:nvPr/>
          </p:nvSpPr>
          <p:spPr bwMode="auto">
            <a:xfrm>
              <a:off x="3534" y="3692"/>
              <a:ext cx="397" cy="397"/>
            </a:xfrm>
            <a:custGeom>
              <a:avLst/>
              <a:gdLst>
                <a:gd name="T0" fmla="*/ 397 w 397"/>
                <a:gd name="T1" fmla="*/ 397 h 397"/>
                <a:gd name="T2" fmla="*/ 397 w 397"/>
                <a:gd name="T3" fmla="*/ 56 h 397"/>
                <a:gd name="T4" fmla="*/ 397 w 397"/>
                <a:gd name="T5" fmla="*/ 0 h 397"/>
                <a:gd name="T6" fmla="*/ 284 w 397"/>
                <a:gd name="T7" fmla="*/ 0 h 397"/>
                <a:gd name="T8" fmla="*/ 284 w 397"/>
                <a:gd name="T9" fmla="*/ 56 h 397"/>
                <a:gd name="T10" fmla="*/ 170 w 397"/>
                <a:gd name="T11" fmla="*/ 56 h 397"/>
                <a:gd name="T12" fmla="*/ 114 w 397"/>
                <a:gd name="T13" fmla="*/ 56 h 397"/>
                <a:gd name="T14" fmla="*/ 114 w 397"/>
                <a:gd name="T15" fmla="*/ 170 h 397"/>
                <a:gd name="T16" fmla="*/ 0 w 397"/>
                <a:gd name="T17" fmla="*/ 170 h 397"/>
                <a:gd name="T18" fmla="*/ 0 w 397"/>
                <a:gd name="T19" fmla="*/ 227 h 397"/>
                <a:gd name="T20" fmla="*/ 114 w 397"/>
                <a:gd name="T21" fmla="*/ 227 h 397"/>
                <a:gd name="T22" fmla="*/ 114 w 397"/>
                <a:gd name="T23" fmla="*/ 283 h 397"/>
                <a:gd name="T24" fmla="*/ 284 w 397"/>
                <a:gd name="T25" fmla="*/ 283 h 397"/>
                <a:gd name="T26" fmla="*/ 284 w 397"/>
                <a:gd name="T27" fmla="*/ 397 h 397"/>
                <a:gd name="T28" fmla="*/ 397 w 39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9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68"/>
            <p:cNvSpPr>
              <a:spLocks/>
            </p:cNvSpPr>
            <p:nvPr/>
          </p:nvSpPr>
          <p:spPr bwMode="auto">
            <a:xfrm>
              <a:off x="2457" y="4259"/>
              <a:ext cx="1361" cy="1644"/>
            </a:xfrm>
            <a:custGeom>
              <a:avLst/>
              <a:gdLst>
                <a:gd name="T0" fmla="*/ 1191 w 1361"/>
                <a:gd name="T1" fmla="*/ 1531 h 1644"/>
                <a:gd name="T2" fmla="*/ 1247 w 1361"/>
                <a:gd name="T3" fmla="*/ 1531 h 1644"/>
                <a:gd name="T4" fmla="*/ 1247 w 1361"/>
                <a:gd name="T5" fmla="*/ 1247 h 1644"/>
                <a:gd name="T6" fmla="*/ 1134 w 1361"/>
                <a:gd name="T7" fmla="*/ 1247 h 1644"/>
                <a:gd name="T8" fmla="*/ 1134 w 1361"/>
                <a:gd name="T9" fmla="*/ 794 h 1644"/>
                <a:gd name="T10" fmla="*/ 1191 w 1361"/>
                <a:gd name="T11" fmla="*/ 794 h 1644"/>
                <a:gd name="T12" fmla="*/ 1191 w 1361"/>
                <a:gd name="T13" fmla="*/ 567 h 1644"/>
                <a:gd name="T14" fmla="*/ 1247 w 1361"/>
                <a:gd name="T15" fmla="*/ 567 h 1644"/>
                <a:gd name="T16" fmla="*/ 1247 w 1361"/>
                <a:gd name="T17" fmla="*/ 340 h 1644"/>
                <a:gd name="T18" fmla="*/ 1304 w 1361"/>
                <a:gd name="T19" fmla="*/ 340 h 1644"/>
                <a:gd name="T20" fmla="*/ 1304 w 1361"/>
                <a:gd name="T21" fmla="*/ 170 h 1644"/>
                <a:gd name="T22" fmla="*/ 1361 w 1361"/>
                <a:gd name="T23" fmla="*/ 170 h 1644"/>
                <a:gd name="T24" fmla="*/ 1361 w 1361"/>
                <a:gd name="T25" fmla="*/ 57 h 1644"/>
                <a:gd name="T26" fmla="*/ 1134 w 1361"/>
                <a:gd name="T27" fmla="*/ 57 h 1644"/>
                <a:gd name="T28" fmla="*/ 1134 w 1361"/>
                <a:gd name="T29" fmla="*/ 0 h 1644"/>
                <a:gd name="T30" fmla="*/ 851 w 1361"/>
                <a:gd name="T31" fmla="*/ 0 h 1644"/>
                <a:gd name="T32" fmla="*/ 851 w 1361"/>
                <a:gd name="T33" fmla="*/ 227 h 1644"/>
                <a:gd name="T34" fmla="*/ 794 w 1361"/>
                <a:gd name="T35" fmla="*/ 227 h 1644"/>
                <a:gd name="T36" fmla="*/ 794 w 1361"/>
                <a:gd name="T37" fmla="*/ 453 h 1644"/>
                <a:gd name="T38" fmla="*/ 737 w 1361"/>
                <a:gd name="T39" fmla="*/ 453 h 1644"/>
                <a:gd name="T40" fmla="*/ 737 w 1361"/>
                <a:gd name="T41" fmla="*/ 397 h 1644"/>
                <a:gd name="T42" fmla="*/ 567 w 1361"/>
                <a:gd name="T43" fmla="*/ 397 h 1644"/>
                <a:gd name="T44" fmla="*/ 567 w 1361"/>
                <a:gd name="T45" fmla="*/ 453 h 1644"/>
                <a:gd name="T46" fmla="*/ 510 w 1361"/>
                <a:gd name="T47" fmla="*/ 453 h 1644"/>
                <a:gd name="T48" fmla="*/ 510 w 1361"/>
                <a:gd name="T49" fmla="*/ 397 h 1644"/>
                <a:gd name="T50" fmla="*/ 170 w 1361"/>
                <a:gd name="T51" fmla="*/ 397 h 1644"/>
                <a:gd name="T52" fmla="*/ 170 w 1361"/>
                <a:gd name="T53" fmla="*/ 340 h 1644"/>
                <a:gd name="T54" fmla="*/ 57 w 1361"/>
                <a:gd name="T55" fmla="*/ 340 h 1644"/>
                <a:gd name="T56" fmla="*/ 57 w 1361"/>
                <a:gd name="T57" fmla="*/ 624 h 1644"/>
                <a:gd name="T58" fmla="*/ 113 w 1361"/>
                <a:gd name="T59" fmla="*/ 624 h 1644"/>
                <a:gd name="T60" fmla="*/ 113 w 1361"/>
                <a:gd name="T61" fmla="*/ 737 h 1644"/>
                <a:gd name="T62" fmla="*/ 0 w 1361"/>
                <a:gd name="T63" fmla="*/ 737 h 1644"/>
                <a:gd name="T64" fmla="*/ 0 w 1361"/>
                <a:gd name="T65" fmla="*/ 907 h 1644"/>
                <a:gd name="T66" fmla="*/ 57 w 1361"/>
                <a:gd name="T67" fmla="*/ 907 h 1644"/>
                <a:gd name="T68" fmla="*/ 57 w 1361"/>
                <a:gd name="T69" fmla="*/ 964 h 1644"/>
                <a:gd name="T70" fmla="*/ 113 w 1361"/>
                <a:gd name="T71" fmla="*/ 964 h 1644"/>
                <a:gd name="T72" fmla="*/ 113 w 1361"/>
                <a:gd name="T73" fmla="*/ 907 h 1644"/>
                <a:gd name="T74" fmla="*/ 227 w 1361"/>
                <a:gd name="T75" fmla="*/ 907 h 1644"/>
                <a:gd name="T76" fmla="*/ 227 w 1361"/>
                <a:gd name="T77" fmla="*/ 850 h 1644"/>
                <a:gd name="T78" fmla="*/ 283 w 1361"/>
                <a:gd name="T79" fmla="*/ 850 h 1644"/>
                <a:gd name="T80" fmla="*/ 283 w 1361"/>
                <a:gd name="T81" fmla="*/ 1020 h 1644"/>
                <a:gd name="T82" fmla="*/ 227 w 1361"/>
                <a:gd name="T83" fmla="*/ 1020 h 1644"/>
                <a:gd name="T84" fmla="*/ 227 w 1361"/>
                <a:gd name="T85" fmla="*/ 1134 h 1644"/>
                <a:gd name="T86" fmla="*/ 170 w 1361"/>
                <a:gd name="T87" fmla="*/ 1134 h 1644"/>
                <a:gd name="T88" fmla="*/ 170 w 1361"/>
                <a:gd name="T89" fmla="*/ 1191 h 1644"/>
                <a:gd name="T90" fmla="*/ 227 w 1361"/>
                <a:gd name="T91" fmla="*/ 1191 h 1644"/>
                <a:gd name="T92" fmla="*/ 227 w 1361"/>
                <a:gd name="T93" fmla="*/ 1417 h 1644"/>
                <a:gd name="T94" fmla="*/ 397 w 1361"/>
                <a:gd name="T95" fmla="*/ 1417 h 1644"/>
                <a:gd name="T96" fmla="*/ 397 w 1361"/>
                <a:gd name="T97" fmla="*/ 1474 h 1644"/>
                <a:gd name="T98" fmla="*/ 454 w 1361"/>
                <a:gd name="T99" fmla="*/ 1474 h 1644"/>
                <a:gd name="T100" fmla="*/ 454 w 1361"/>
                <a:gd name="T101" fmla="*/ 1417 h 1644"/>
                <a:gd name="T102" fmla="*/ 510 w 1361"/>
                <a:gd name="T103" fmla="*/ 1417 h 1644"/>
                <a:gd name="T104" fmla="*/ 510 w 1361"/>
                <a:gd name="T105" fmla="*/ 1361 h 1644"/>
                <a:gd name="T106" fmla="*/ 680 w 1361"/>
                <a:gd name="T107" fmla="*/ 1361 h 1644"/>
                <a:gd name="T108" fmla="*/ 680 w 1361"/>
                <a:gd name="T109" fmla="*/ 1417 h 1644"/>
                <a:gd name="T110" fmla="*/ 907 w 1361"/>
                <a:gd name="T111" fmla="*/ 1417 h 1644"/>
                <a:gd name="T112" fmla="*/ 907 w 1361"/>
                <a:gd name="T113" fmla="*/ 1531 h 1644"/>
                <a:gd name="T114" fmla="*/ 964 w 1361"/>
                <a:gd name="T115" fmla="*/ 1531 h 1644"/>
                <a:gd name="T116" fmla="*/ 964 w 1361"/>
                <a:gd name="T117" fmla="*/ 1587 h 1644"/>
                <a:gd name="T118" fmla="*/ 1021 w 1361"/>
                <a:gd name="T119" fmla="*/ 1587 h 1644"/>
                <a:gd name="T120" fmla="*/ 1021 w 1361"/>
                <a:gd name="T121" fmla="*/ 1644 h 1644"/>
                <a:gd name="T122" fmla="*/ 1191 w 1361"/>
                <a:gd name="T123" fmla="*/ 1644 h 1644"/>
                <a:gd name="T124" fmla="*/ 1191 w 1361"/>
                <a:gd name="T125" fmla="*/ 153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1" h="1644">
                  <a:moveTo>
                    <a:pt x="1191" y="1531"/>
                  </a:moveTo>
                  <a:lnTo>
                    <a:pt x="1247" y="1531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794"/>
                  </a:lnTo>
                  <a:lnTo>
                    <a:pt x="1191" y="794"/>
                  </a:lnTo>
                  <a:lnTo>
                    <a:pt x="1191" y="567"/>
                  </a:lnTo>
                  <a:lnTo>
                    <a:pt x="1247" y="56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851" y="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417"/>
                  </a:lnTo>
                  <a:lnTo>
                    <a:pt x="397" y="1417"/>
                  </a:lnTo>
                  <a:lnTo>
                    <a:pt x="397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510" y="1417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7"/>
                  </a:lnTo>
                  <a:lnTo>
                    <a:pt x="907" y="1417"/>
                  </a:lnTo>
                  <a:lnTo>
                    <a:pt x="907" y="1531"/>
                  </a:lnTo>
                  <a:lnTo>
                    <a:pt x="964" y="1531"/>
                  </a:lnTo>
                  <a:lnTo>
                    <a:pt x="96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1191" y="1644"/>
                  </a:lnTo>
                  <a:lnTo>
                    <a:pt x="1191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69"/>
            <p:cNvSpPr>
              <a:spLocks/>
            </p:cNvSpPr>
            <p:nvPr/>
          </p:nvSpPr>
          <p:spPr bwMode="auto">
            <a:xfrm>
              <a:off x="1323" y="4656"/>
              <a:ext cx="794" cy="453"/>
            </a:xfrm>
            <a:custGeom>
              <a:avLst/>
              <a:gdLst>
                <a:gd name="T0" fmla="*/ 737 w 794"/>
                <a:gd name="T1" fmla="*/ 170 h 453"/>
                <a:gd name="T2" fmla="*/ 737 w 794"/>
                <a:gd name="T3" fmla="*/ 283 h 453"/>
                <a:gd name="T4" fmla="*/ 794 w 794"/>
                <a:gd name="T5" fmla="*/ 283 h 453"/>
                <a:gd name="T6" fmla="*/ 794 w 794"/>
                <a:gd name="T7" fmla="*/ 340 h 453"/>
                <a:gd name="T8" fmla="*/ 567 w 794"/>
                <a:gd name="T9" fmla="*/ 340 h 453"/>
                <a:gd name="T10" fmla="*/ 567 w 794"/>
                <a:gd name="T11" fmla="*/ 283 h 453"/>
                <a:gd name="T12" fmla="*/ 510 w 794"/>
                <a:gd name="T13" fmla="*/ 283 h 453"/>
                <a:gd name="T14" fmla="*/ 510 w 794"/>
                <a:gd name="T15" fmla="*/ 227 h 453"/>
                <a:gd name="T16" fmla="*/ 454 w 794"/>
                <a:gd name="T17" fmla="*/ 227 h 453"/>
                <a:gd name="T18" fmla="*/ 454 w 794"/>
                <a:gd name="T19" fmla="*/ 340 h 453"/>
                <a:gd name="T20" fmla="*/ 397 w 794"/>
                <a:gd name="T21" fmla="*/ 340 h 453"/>
                <a:gd name="T22" fmla="*/ 397 w 794"/>
                <a:gd name="T23" fmla="*/ 453 h 453"/>
                <a:gd name="T24" fmla="*/ 0 w 794"/>
                <a:gd name="T25" fmla="*/ 453 h 453"/>
                <a:gd name="T26" fmla="*/ 0 w 794"/>
                <a:gd name="T27" fmla="*/ 283 h 453"/>
                <a:gd name="T28" fmla="*/ 113 w 794"/>
                <a:gd name="T29" fmla="*/ 283 h 453"/>
                <a:gd name="T30" fmla="*/ 113 w 794"/>
                <a:gd name="T31" fmla="*/ 227 h 453"/>
                <a:gd name="T32" fmla="*/ 227 w 794"/>
                <a:gd name="T33" fmla="*/ 227 h 453"/>
                <a:gd name="T34" fmla="*/ 227 w 794"/>
                <a:gd name="T35" fmla="*/ 0 h 453"/>
                <a:gd name="T36" fmla="*/ 340 w 794"/>
                <a:gd name="T37" fmla="*/ 0 h 453"/>
                <a:gd name="T38" fmla="*/ 340 w 794"/>
                <a:gd name="T39" fmla="*/ 113 h 453"/>
                <a:gd name="T40" fmla="*/ 680 w 794"/>
                <a:gd name="T41" fmla="*/ 113 h 453"/>
                <a:gd name="T42" fmla="*/ 680 w 794"/>
                <a:gd name="T43" fmla="*/ 170 h 453"/>
                <a:gd name="T44" fmla="*/ 737 w 794"/>
                <a:gd name="T45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53">
                  <a:moveTo>
                    <a:pt x="737" y="170"/>
                  </a:move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70"/>
            <p:cNvSpPr>
              <a:spLocks/>
            </p:cNvSpPr>
            <p:nvPr/>
          </p:nvSpPr>
          <p:spPr bwMode="auto">
            <a:xfrm>
              <a:off x="1096" y="3635"/>
              <a:ext cx="1418" cy="1474"/>
            </a:xfrm>
            <a:custGeom>
              <a:avLst/>
              <a:gdLst>
                <a:gd name="T0" fmla="*/ 114 w 1418"/>
                <a:gd name="T1" fmla="*/ 1474 h 1474"/>
                <a:gd name="T2" fmla="*/ 227 w 1418"/>
                <a:gd name="T3" fmla="*/ 1474 h 1474"/>
                <a:gd name="T4" fmla="*/ 227 w 1418"/>
                <a:gd name="T5" fmla="*/ 1304 h 1474"/>
                <a:gd name="T6" fmla="*/ 340 w 1418"/>
                <a:gd name="T7" fmla="*/ 1304 h 1474"/>
                <a:gd name="T8" fmla="*/ 340 w 1418"/>
                <a:gd name="T9" fmla="*/ 1248 h 1474"/>
                <a:gd name="T10" fmla="*/ 454 w 1418"/>
                <a:gd name="T11" fmla="*/ 1248 h 1474"/>
                <a:gd name="T12" fmla="*/ 454 w 1418"/>
                <a:gd name="T13" fmla="*/ 1021 h 1474"/>
                <a:gd name="T14" fmla="*/ 567 w 1418"/>
                <a:gd name="T15" fmla="*/ 1021 h 1474"/>
                <a:gd name="T16" fmla="*/ 567 w 1418"/>
                <a:gd name="T17" fmla="*/ 1134 h 1474"/>
                <a:gd name="T18" fmla="*/ 907 w 1418"/>
                <a:gd name="T19" fmla="*/ 1134 h 1474"/>
                <a:gd name="T20" fmla="*/ 907 w 1418"/>
                <a:gd name="T21" fmla="*/ 1191 h 1474"/>
                <a:gd name="T22" fmla="*/ 964 w 1418"/>
                <a:gd name="T23" fmla="*/ 1191 h 1474"/>
                <a:gd name="T24" fmla="*/ 964 w 1418"/>
                <a:gd name="T25" fmla="*/ 1248 h 1474"/>
                <a:gd name="T26" fmla="*/ 1077 w 1418"/>
                <a:gd name="T27" fmla="*/ 1248 h 1474"/>
                <a:gd name="T28" fmla="*/ 1077 w 1418"/>
                <a:gd name="T29" fmla="*/ 1191 h 1474"/>
                <a:gd name="T30" fmla="*/ 1418 w 1418"/>
                <a:gd name="T31" fmla="*/ 1191 h 1474"/>
                <a:gd name="T32" fmla="*/ 1418 w 1418"/>
                <a:gd name="T33" fmla="*/ 964 h 1474"/>
                <a:gd name="T34" fmla="*/ 1248 w 1418"/>
                <a:gd name="T35" fmla="*/ 964 h 1474"/>
                <a:gd name="T36" fmla="*/ 1248 w 1418"/>
                <a:gd name="T37" fmla="*/ 681 h 1474"/>
                <a:gd name="T38" fmla="*/ 1304 w 1418"/>
                <a:gd name="T39" fmla="*/ 681 h 1474"/>
                <a:gd name="T40" fmla="*/ 1304 w 1418"/>
                <a:gd name="T41" fmla="*/ 567 h 1474"/>
                <a:gd name="T42" fmla="*/ 1248 w 1418"/>
                <a:gd name="T43" fmla="*/ 567 h 1474"/>
                <a:gd name="T44" fmla="*/ 1248 w 1418"/>
                <a:gd name="T45" fmla="*/ 510 h 1474"/>
                <a:gd name="T46" fmla="*/ 1304 w 1418"/>
                <a:gd name="T47" fmla="*/ 510 h 1474"/>
                <a:gd name="T48" fmla="*/ 1304 w 1418"/>
                <a:gd name="T49" fmla="*/ 227 h 1474"/>
                <a:gd name="T50" fmla="*/ 1134 w 1418"/>
                <a:gd name="T51" fmla="*/ 227 h 1474"/>
                <a:gd name="T52" fmla="*/ 1134 w 1418"/>
                <a:gd name="T53" fmla="*/ 170 h 1474"/>
                <a:gd name="T54" fmla="*/ 1021 w 1418"/>
                <a:gd name="T55" fmla="*/ 170 h 1474"/>
                <a:gd name="T56" fmla="*/ 1021 w 1418"/>
                <a:gd name="T57" fmla="*/ 113 h 1474"/>
                <a:gd name="T58" fmla="*/ 794 w 1418"/>
                <a:gd name="T59" fmla="*/ 113 h 1474"/>
                <a:gd name="T60" fmla="*/ 794 w 1418"/>
                <a:gd name="T61" fmla="*/ 57 h 1474"/>
                <a:gd name="T62" fmla="*/ 681 w 1418"/>
                <a:gd name="T63" fmla="*/ 57 h 1474"/>
                <a:gd name="T64" fmla="*/ 681 w 1418"/>
                <a:gd name="T65" fmla="*/ 0 h 1474"/>
                <a:gd name="T66" fmla="*/ 567 w 1418"/>
                <a:gd name="T67" fmla="*/ 0 h 1474"/>
                <a:gd name="T68" fmla="*/ 567 w 1418"/>
                <a:gd name="T69" fmla="*/ 57 h 1474"/>
                <a:gd name="T70" fmla="*/ 510 w 1418"/>
                <a:gd name="T71" fmla="*/ 57 h 1474"/>
                <a:gd name="T72" fmla="*/ 510 w 1418"/>
                <a:gd name="T73" fmla="*/ 170 h 1474"/>
                <a:gd name="T74" fmla="*/ 454 w 1418"/>
                <a:gd name="T75" fmla="*/ 170 h 1474"/>
                <a:gd name="T76" fmla="*/ 454 w 1418"/>
                <a:gd name="T77" fmla="*/ 510 h 1474"/>
                <a:gd name="T78" fmla="*/ 397 w 1418"/>
                <a:gd name="T79" fmla="*/ 510 h 1474"/>
                <a:gd name="T80" fmla="*/ 397 w 1418"/>
                <a:gd name="T81" fmla="*/ 567 h 1474"/>
                <a:gd name="T82" fmla="*/ 340 w 1418"/>
                <a:gd name="T83" fmla="*/ 567 h 1474"/>
                <a:gd name="T84" fmla="*/ 340 w 1418"/>
                <a:gd name="T85" fmla="*/ 681 h 1474"/>
                <a:gd name="T86" fmla="*/ 284 w 1418"/>
                <a:gd name="T87" fmla="*/ 681 h 1474"/>
                <a:gd name="T88" fmla="*/ 284 w 1418"/>
                <a:gd name="T89" fmla="*/ 737 h 1474"/>
                <a:gd name="T90" fmla="*/ 57 w 1418"/>
                <a:gd name="T91" fmla="*/ 737 h 1474"/>
                <a:gd name="T92" fmla="*/ 57 w 1418"/>
                <a:gd name="T93" fmla="*/ 964 h 1474"/>
                <a:gd name="T94" fmla="*/ 114 w 1418"/>
                <a:gd name="T95" fmla="*/ 964 h 1474"/>
                <a:gd name="T96" fmla="*/ 114 w 1418"/>
                <a:gd name="T97" fmla="*/ 1077 h 1474"/>
                <a:gd name="T98" fmla="*/ 0 w 1418"/>
                <a:gd name="T99" fmla="*/ 1077 h 1474"/>
                <a:gd name="T100" fmla="*/ 0 w 1418"/>
                <a:gd name="T101" fmla="*/ 1304 h 1474"/>
                <a:gd name="T102" fmla="*/ 57 w 1418"/>
                <a:gd name="T103" fmla="*/ 1304 h 1474"/>
                <a:gd name="T104" fmla="*/ 57 w 1418"/>
                <a:gd name="T105" fmla="*/ 1418 h 1474"/>
                <a:gd name="T106" fmla="*/ 114 w 1418"/>
                <a:gd name="T107" fmla="*/ 1418 h 1474"/>
                <a:gd name="T108" fmla="*/ 114 w 1418"/>
                <a:gd name="T10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8" h="1474">
                  <a:moveTo>
                    <a:pt x="114" y="1474"/>
                  </a:moveTo>
                  <a:lnTo>
                    <a:pt x="227" y="1474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77" y="1248"/>
                  </a:lnTo>
                  <a:lnTo>
                    <a:pt x="1077" y="1191"/>
                  </a:lnTo>
                  <a:lnTo>
                    <a:pt x="1418" y="1191"/>
                  </a:lnTo>
                  <a:lnTo>
                    <a:pt x="1418" y="964"/>
                  </a:lnTo>
                  <a:lnTo>
                    <a:pt x="1248" y="964"/>
                  </a:lnTo>
                  <a:lnTo>
                    <a:pt x="1248" y="681"/>
                  </a:lnTo>
                  <a:lnTo>
                    <a:pt x="1304" y="681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510"/>
                  </a:lnTo>
                  <a:lnTo>
                    <a:pt x="1304" y="510"/>
                  </a:lnTo>
                  <a:lnTo>
                    <a:pt x="130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57" y="73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71"/>
            <p:cNvSpPr>
              <a:spLocks/>
            </p:cNvSpPr>
            <p:nvPr/>
          </p:nvSpPr>
          <p:spPr bwMode="auto">
            <a:xfrm>
              <a:off x="416" y="3862"/>
              <a:ext cx="1134" cy="964"/>
            </a:xfrm>
            <a:custGeom>
              <a:avLst/>
              <a:gdLst>
                <a:gd name="T0" fmla="*/ 680 w 1134"/>
                <a:gd name="T1" fmla="*/ 964 h 964"/>
                <a:gd name="T2" fmla="*/ 397 w 1134"/>
                <a:gd name="T3" fmla="*/ 964 h 964"/>
                <a:gd name="T4" fmla="*/ 397 w 1134"/>
                <a:gd name="T5" fmla="*/ 794 h 964"/>
                <a:gd name="T6" fmla="*/ 283 w 1134"/>
                <a:gd name="T7" fmla="*/ 794 h 964"/>
                <a:gd name="T8" fmla="*/ 283 w 1134"/>
                <a:gd name="T9" fmla="*/ 567 h 964"/>
                <a:gd name="T10" fmla="*/ 227 w 1134"/>
                <a:gd name="T11" fmla="*/ 567 h 964"/>
                <a:gd name="T12" fmla="*/ 227 w 1134"/>
                <a:gd name="T13" fmla="*/ 510 h 964"/>
                <a:gd name="T14" fmla="*/ 113 w 1134"/>
                <a:gd name="T15" fmla="*/ 510 h 964"/>
                <a:gd name="T16" fmla="*/ 113 w 1134"/>
                <a:gd name="T17" fmla="*/ 454 h 964"/>
                <a:gd name="T18" fmla="*/ 56 w 1134"/>
                <a:gd name="T19" fmla="*/ 454 h 964"/>
                <a:gd name="T20" fmla="*/ 56 w 1134"/>
                <a:gd name="T21" fmla="*/ 397 h 964"/>
                <a:gd name="T22" fmla="*/ 0 w 1134"/>
                <a:gd name="T23" fmla="*/ 397 h 964"/>
                <a:gd name="T24" fmla="*/ 0 w 1134"/>
                <a:gd name="T25" fmla="*/ 283 h 964"/>
                <a:gd name="T26" fmla="*/ 56 w 1134"/>
                <a:gd name="T27" fmla="*/ 283 h 964"/>
                <a:gd name="T28" fmla="*/ 56 w 1134"/>
                <a:gd name="T29" fmla="*/ 170 h 964"/>
                <a:gd name="T30" fmla="*/ 680 w 1134"/>
                <a:gd name="T31" fmla="*/ 170 h 964"/>
                <a:gd name="T32" fmla="*/ 680 w 1134"/>
                <a:gd name="T33" fmla="*/ 57 h 964"/>
                <a:gd name="T34" fmla="*/ 737 w 1134"/>
                <a:gd name="T35" fmla="*/ 57 h 964"/>
                <a:gd name="T36" fmla="*/ 794 w 1134"/>
                <a:gd name="T37" fmla="*/ 57 h 964"/>
                <a:gd name="T38" fmla="*/ 794 w 1134"/>
                <a:gd name="T39" fmla="*/ 0 h 964"/>
                <a:gd name="T40" fmla="*/ 907 w 1134"/>
                <a:gd name="T41" fmla="*/ 0 h 964"/>
                <a:gd name="T42" fmla="*/ 907 w 1134"/>
                <a:gd name="T43" fmla="*/ 57 h 964"/>
                <a:gd name="T44" fmla="*/ 964 w 1134"/>
                <a:gd name="T45" fmla="*/ 57 h 964"/>
                <a:gd name="T46" fmla="*/ 964 w 1134"/>
                <a:gd name="T47" fmla="*/ 113 h 964"/>
                <a:gd name="T48" fmla="*/ 1077 w 1134"/>
                <a:gd name="T49" fmla="*/ 113 h 964"/>
                <a:gd name="T50" fmla="*/ 1077 w 1134"/>
                <a:gd name="T51" fmla="*/ 57 h 964"/>
                <a:gd name="T52" fmla="*/ 1134 w 1134"/>
                <a:gd name="T53" fmla="*/ 57 h 964"/>
                <a:gd name="T54" fmla="*/ 1134 w 1134"/>
                <a:gd name="T55" fmla="*/ 283 h 964"/>
                <a:gd name="T56" fmla="*/ 1077 w 1134"/>
                <a:gd name="T57" fmla="*/ 283 h 964"/>
                <a:gd name="T58" fmla="*/ 1077 w 1134"/>
                <a:gd name="T59" fmla="*/ 340 h 964"/>
                <a:gd name="T60" fmla="*/ 1020 w 1134"/>
                <a:gd name="T61" fmla="*/ 340 h 964"/>
                <a:gd name="T62" fmla="*/ 1020 w 1134"/>
                <a:gd name="T63" fmla="*/ 454 h 964"/>
                <a:gd name="T64" fmla="*/ 964 w 1134"/>
                <a:gd name="T65" fmla="*/ 454 h 964"/>
                <a:gd name="T66" fmla="*/ 964 w 1134"/>
                <a:gd name="T67" fmla="*/ 510 h 964"/>
                <a:gd name="T68" fmla="*/ 737 w 1134"/>
                <a:gd name="T69" fmla="*/ 510 h 964"/>
                <a:gd name="T70" fmla="*/ 737 w 1134"/>
                <a:gd name="T71" fmla="*/ 737 h 964"/>
                <a:gd name="T72" fmla="*/ 794 w 1134"/>
                <a:gd name="T73" fmla="*/ 737 h 964"/>
                <a:gd name="T74" fmla="*/ 794 w 1134"/>
                <a:gd name="T75" fmla="*/ 850 h 964"/>
                <a:gd name="T76" fmla="*/ 680 w 1134"/>
                <a:gd name="T77" fmla="*/ 850 h 964"/>
                <a:gd name="T78" fmla="*/ 680 w 1134"/>
                <a:gd name="T7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64">
                  <a:moveTo>
                    <a:pt x="680" y="964"/>
                  </a:moveTo>
                  <a:lnTo>
                    <a:pt x="397" y="964"/>
                  </a:lnTo>
                  <a:lnTo>
                    <a:pt x="397" y="794"/>
                  </a:lnTo>
                  <a:lnTo>
                    <a:pt x="283" y="79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680" y="850"/>
                  </a:lnTo>
                  <a:lnTo>
                    <a:pt x="68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72"/>
            <p:cNvSpPr>
              <a:spLocks/>
            </p:cNvSpPr>
            <p:nvPr/>
          </p:nvSpPr>
          <p:spPr bwMode="auto">
            <a:xfrm>
              <a:off x="2344" y="3919"/>
              <a:ext cx="510" cy="737"/>
            </a:xfrm>
            <a:custGeom>
              <a:avLst/>
              <a:gdLst>
                <a:gd name="T0" fmla="*/ 453 w 510"/>
                <a:gd name="T1" fmla="*/ 737 h 737"/>
                <a:gd name="T2" fmla="*/ 453 w 510"/>
                <a:gd name="T3" fmla="*/ 680 h 737"/>
                <a:gd name="T4" fmla="*/ 510 w 510"/>
                <a:gd name="T5" fmla="*/ 680 h 737"/>
                <a:gd name="T6" fmla="*/ 510 w 510"/>
                <a:gd name="T7" fmla="*/ 567 h 737"/>
                <a:gd name="T8" fmla="*/ 453 w 510"/>
                <a:gd name="T9" fmla="*/ 567 h 737"/>
                <a:gd name="T10" fmla="*/ 453 w 510"/>
                <a:gd name="T11" fmla="*/ 453 h 737"/>
                <a:gd name="T12" fmla="*/ 340 w 510"/>
                <a:gd name="T13" fmla="*/ 453 h 737"/>
                <a:gd name="T14" fmla="*/ 340 w 510"/>
                <a:gd name="T15" fmla="*/ 397 h 737"/>
                <a:gd name="T16" fmla="*/ 283 w 510"/>
                <a:gd name="T17" fmla="*/ 397 h 737"/>
                <a:gd name="T18" fmla="*/ 283 w 510"/>
                <a:gd name="T19" fmla="*/ 340 h 737"/>
                <a:gd name="T20" fmla="*/ 226 w 510"/>
                <a:gd name="T21" fmla="*/ 340 h 737"/>
                <a:gd name="T22" fmla="*/ 226 w 510"/>
                <a:gd name="T23" fmla="*/ 226 h 737"/>
                <a:gd name="T24" fmla="*/ 170 w 510"/>
                <a:gd name="T25" fmla="*/ 226 h 737"/>
                <a:gd name="T26" fmla="*/ 170 w 510"/>
                <a:gd name="T27" fmla="*/ 113 h 737"/>
                <a:gd name="T28" fmla="*/ 113 w 510"/>
                <a:gd name="T29" fmla="*/ 113 h 737"/>
                <a:gd name="T30" fmla="*/ 113 w 510"/>
                <a:gd name="T31" fmla="*/ 0 h 737"/>
                <a:gd name="T32" fmla="*/ 56 w 510"/>
                <a:gd name="T33" fmla="*/ 0 h 737"/>
                <a:gd name="T34" fmla="*/ 56 w 510"/>
                <a:gd name="T35" fmla="*/ 226 h 737"/>
                <a:gd name="T36" fmla="*/ 0 w 510"/>
                <a:gd name="T37" fmla="*/ 226 h 737"/>
                <a:gd name="T38" fmla="*/ 0 w 510"/>
                <a:gd name="T39" fmla="*/ 283 h 737"/>
                <a:gd name="T40" fmla="*/ 56 w 510"/>
                <a:gd name="T41" fmla="*/ 283 h 737"/>
                <a:gd name="T42" fmla="*/ 56 w 510"/>
                <a:gd name="T43" fmla="*/ 397 h 737"/>
                <a:gd name="T44" fmla="*/ 0 w 510"/>
                <a:gd name="T45" fmla="*/ 397 h 737"/>
                <a:gd name="T46" fmla="*/ 0 w 510"/>
                <a:gd name="T47" fmla="*/ 680 h 737"/>
                <a:gd name="T48" fmla="*/ 283 w 510"/>
                <a:gd name="T49" fmla="*/ 680 h 737"/>
                <a:gd name="T50" fmla="*/ 283 w 510"/>
                <a:gd name="T51" fmla="*/ 737 h 737"/>
                <a:gd name="T52" fmla="*/ 453 w 510"/>
                <a:gd name="T5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7">
                  <a:moveTo>
                    <a:pt x="453" y="737"/>
                  </a:moveTo>
                  <a:lnTo>
                    <a:pt x="453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73"/>
            <p:cNvSpPr>
              <a:spLocks/>
            </p:cNvSpPr>
            <p:nvPr/>
          </p:nvSpPr>
          <p:spPr bwMode="auto">
            <a:xfrm>
              <a:off x="2457" y="3919"/>
              <a:ext cx="851" cy="793"/>
            </a:xfrm>
            <a:custGeom>
              <a:avLst/>
              <a:gdLst>
                <a:gd name="T0" fmla="*/ 851 w 851"/>
                <a:gd name="T1" fmla="*/ 510 h 793"/>
                <a:gd name="T2" fmla="*/ 680 w 851"/>
                <a:gd name="T3" fmla="*/ 510 h 793"/>
                <a:gd name="T4" fmla="*/ 680 w 851"/>
                <a:gd name="T5" fmla="*/ 453 h 793"/>
                <a:gd name="T6" fmla="*/ 624 w 851"/>
                <a:gd name="T7" fmla="*/ 453 h 793"/>
                <a:gd name="T8" fmla="*/ 624 w 851"/>
                <a:gd name="T9" fmla="*/ 397 h 793"/>
                <a:gd name="T10" fmla="*/ 567 w 851"/>
                <a:gd name="T11" fmla="*/ 397 h 793"/>
                <a:gd name="T12" fmla="*/ 567 w 851"/>
                <a:gd name="T13" fmla="*/ 340 h 793"/>
                <a:gd name="T14" fmla="*/ 510 w 851"/>
                <a:gd name="T15" fmla="*/ 340 h 793"/>
                <a:gd name="T16" fmla="*/ 510 w 851"/>
                <a:gd name="T17" fmla="*/ 283 h 793"/>
                <a:gd name="T18" fmla="*/ 397 w 851"/>
                <a:gd name="T19" fmla="*/ 283 h 793"/>
                <a:gd name="T20" fmla="*/ 397 w 851"/>
                <a:gd name="T21" fmla="*/ 170 h 793"/>
                <a:gd name="T22" fmla="*/ 340 w 851"/>
                <a:gd name="T23" fmla="*/ 170 h 793"/>
                <a:gd name="T24" fmla="*/ 340 w 851"/>
                <a:gd name="T25" fmla="*/ 113 h 793"/>
                <a:gd name="T26" fmla="*/ 170 w 851"/>
                <a:gd name="T27" fmla="*/ 113 h 793"/>
                <a:gd name="T28" fmla="*/ 170 w 851"/>
                <a:gd name="T29" fmla="*/ 0 h 793"/>
                <a:gd name="T30" fmla="*/ 0 w 851"/>
                <a:gd name="T31" fmla="*/ 0 h 793"/>
                <a:gd name="T32" fmla="*/ 0 w 851"/>
                <a:gd name="T33" fmla="*/ 113 h 793"/>
                <a:gd name="T34" fmla="*/ 57 w 851"/>
                <a:gd name="T35" fmla="*/ 113 h 793"/>
                <a:gd name="T36" fmla="*/ 57 w 851"/>
                <a:gd name="T37" fmla="*/ 226 h 793"/>
                <a:gd name="T38" fmla="*/ 113 w 851"/>
                <a:gd name="T39" fmla="*/ 226 h 793"/>
                <a:gd name="T40" fmla="*/ 113 w 851"/>
                <a:gd name="T41" fmla="*/ 340 h 793"/>
                <a:gd name="T42" fmla="*/ 170 w 851"/>
                <a:gd name="T43" fmla="*/ 340 h 793"/>
                <a:gd name="T44" fmla="*/ 170 w 851"/>
                <a:gd name="T45" fmla="*/ 397 h 793"/>
                <a:gd name="T46" fmla="*/ 227 w 851"/>
                <a:gd name="T47" fmla="*/ 397 h 793"/>
                <a:gd name="T48" fmla="*/ 227 w 851"/>
                <a:gd name="T49" fmla="*/ 453 h 793"/>
                <a:gd name="T50" fmla="*/ 340 w 851"/>
                <a:gd name="T51" fmla="*/ 453 h 793"/>
                <a:gd name="T52" fmla="*/ 340 w 851"/>
                <a:gd name="T53" fmla="*/ 567 h 793"/>
                <a:gd name="T54" fmla="*/ 397 w 851"/>
                <a:gd name="T55" fmla="*/ 567 h 793"/>
                <a:gd name="T56" fmla="*/ 397 w 851"/>
                <a:gd name="T57" fmla="*/ 680 h 793"/>
                <a:gd name="T58" fmla="*/ 340 w 851"/>
                <a:gd name="T59" fmla="*/ 680 h 793"/>
                <a:gd name="T60" fmla="*/ 340 w 851"/>
                <a:gd name="T61" fmla="*/ 737 h 793"/>
                <a:gd name="T62" fmla="*/ 510 w 851"/>
                <a:gd name="T63" fmla="*/ 737 h 793"/>
                <a:gd name="T64" fmla="*/ 510 w 851"/>
                <a:gd name="T65" fmla="*/ 793 h 793"/>
                <a:gd name="T66" fmla="*/ 567 w 851"/>
                <a:gd name="T67" fmla="*/ 793 h 793"/>
                <a:gd name="T68" fmla="*/ 567 w 851"/>
                <a:gd name="T69" fmla="*/ 737 h 793"/>
                <a:gd name="T70" fmla="*/ 737 w 851"/>
                <a:gd name="T71" fmla="*/ 737 h 793"/>
                <a:gd name="T72" fmla="*/ 737 w 851"/>
                <a:gd name="T73" fmla="*/ 793 h 793"/>
                <a:gd name="T74" fmla="*/ 794 w 851"/>
                <a:gd name="T75" fmla="*/ 793 h 793"/>
                <a:gd name="T76" fmla="*/ 794 w 851"/>
                <a:gd name="T77" fmla="*/ 567 h 793"/>
                <a:gd name="T78" fmla="*/ 851 w 851"/>
                <a:gd name="T79" fmla="*/ 567 h 793"/>
                <a:gd name="T80" fmla="*/ 851 w 851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3">
                  <a:moveTo>
                    <a:pt x="851" y="510"/>
                  </a:moveTo>
                  <a:lnTo>
                    <a:pt x="680" y="510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74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624 w 1021"/>
                <a:gd name="T1" fmla="*/ 964 h 964"/>
                <a:gd name="T2" fmla="*/ 624 w 1021"/>
                <a:gd name="T3" fmla="*/ 850 h 964"/>
                <a:gd name="T4" fmla="*/ 737 w 1021"/>
                <a:gd name="T5" fmla="*/ 850 h 964"/>
                <a:gd name="T6" fmla="*/ 737 w 1021"/>
                <a:gd name="T7" fmla="*/ 737 h 964"/>
                <a:gd name="T8" fmla="*/ 964 w 1021"/>
                <a:gd name="T9" fmla="*/ 737 h 964"/>
                <a:gd name="T10" fmla="*/ 964 w 1021"/>
                <a:gd name="T11" fmla="*/ 680 h 964"/>
                <a:gd name="T12" fmla="*/ 1021 w 1021"/>
                <a:gd name="T13" fmla="*/ 680 h 964"/>
                <a:gd name="T14" fmla="*/ 1021 w 1021"/>
                <a:gd name="T15" fmla="*/ 623 h 964"/>
                <a:gd name="T16" fmla="*/ 964 w 1021"/>
                <a:gd name="T17" fmla="*/ 623 h 964"/>
                <a:gd name="T18" fmla="*/ 964 w 1021"/>
                <a:gd name="T19" fmla="*/ 567 h 964"/>
                <a:gd name="T20" fmla="*/ 1021 w 1021"/>
                <a:gd name="T21" fmla="*/ 567 h 964"/>
                <a:gd name="T22" fmla="*/ 1021 w 1021"/>
                <a:gd name="T23" fmla="*/ 510 h 964"/>
                <a:gd name="T24" fmla="*/ 907 w 1021"/>
                <a:gd name="T25" fmla="*/ 510 h 964"/>
                <a:gd name="T26" fmla="*/ 907 w 1021"/>
                <a:gd name="T27" fmla="*/ 453 h 964"/>
                <a:gd name="T28" fmla="*/ 851 w 1021"/>
                <a:gd name="T29" fmla="*/ 453 h 964"/>
                <a:gd name="T30" fmla="*/ 851 w 1021"/>
                <a:gd name="T31" fmla="*/ 397 h 964"/>
                <a:gd name="T32" fmla="*/ 794 w 1021"/>
                <a:gd name="T33" fmla="*/ 397 h 964"/>
                <a:gd name="T34" fmla="*/ 794 w 1021"/>
                <a:gd name="T35" fmla="*/ 283 h 964"/>
                <a:gd name="T36" fmla="*/ 737 w 1021"/>
                <a:gd name="T37" fmla="*/ 283 h 964"/>
                <a:gd name="T38" fmla="*/ 737 w 1021"/>
                <a:gd name="T39" fmla="*/ 113 h 964"/>
                <a:gd name="T40" fmla="*/ 681 w 1021"/>
                <a:gd name="T41" fmla="*/ 113 h 964"/>
                <a:gd name="T42" fmla="*/ 681 w 1021"/>
                <a:gd name="T43" fmla="*/ 56 h 964"/>
                <a:gd name="T44" fmla="*/ 340 w 1021"/>
                <a:gd name="T45" fmla="*/ 56 h 964"/>
                <a:gd name="T46" fmla="*/ 340 w 1021"/>
                <a:gd name="T47" fmla="*/ 0 h 964"/>
                <a:gd name="T48" fmla="*/ 227 w 1021"/>
                <a:gd name="T49" fmla="*/ 0 h 964"/>
                <a:gd name="T50" fmla="*/ 227 w 1021"/>
                <a:gd name="T51" fmla="*/ 56 h 964"/>
                <a:gd name="T52" fmla="*/ 170 w 1021"/>
                <a:gd name="T53" fmla="*/ 56 h 964"/>
                <a:gd name="T54" fmla="*/ 170 w 1021"/>
                <a:gd name="T55" fmla="*/ 170 h 964"/>
                <a:gd name="T56" fmla="*/ 0 w 1021"/>
                <a:gd name="T57" fmla="*/ 170 h 964"/>
                <a:gd name="T58" fmla="*/ 0 w 1021"/>
                <a:gd name="T59" fmla="*/ 397 h 964"/>
                <a:gd name="T60" fmla="*/ 114 w 1021"/>
                <a:gd name="T61" fmla="*/ 397 h 964"/>
                <a:gd name="T62" fmla="*/ 114 w 1021"/>
                <a:gd name="T63" fmla="*/ 510 h 964"/>
                <a:gd name="T64" fmla="*/ 170 w 1021"/>
                <a:gd name="T65" fmla="*/ 510 h 964"/>
                <a:gd name="T66" fmla="*/ 170 w 1021"/>
                <a:gd name="T67" fmla="*/ 567 h 964"/>
                <a:gd name="T68" fmla="*/ 227 w 1021"/>
                <a:gd name="T69" fmla="*/ 567 h 964"/>
                <a:gd name="T70" fmla="*/ 227 w 1021"/>
                <a:gd name="T71" fmla="*/ 793 h 964"/>
                <a:gd name="T72" fmla="*/ 284 w 1021"/>
                <a:gd name="T73" fmla="*/ 793 h 964"/>
                <a:gd name="T74" fmla="*/ 284 w 1021"/>
                <a:gd name="T75" fmla="*/ 850 h 964"/>
                <a:gd name="T76" fmla="*/ 397 w 1021"/>
                <a:gd name="T77" fmla="*/ 850 h 964"/>
                <a:gd name="T78" fmla="*/ 397 w 1021"/>
                <a:gd name="T79" fmla="*/ 907 h 964"/>
                <a:gd name="T80" fmla="*/ 567 w 1021"/>
                <a:gd name="T81" fmla="*/ 907 h 964"/>
                <a:gd name="T82" fmla="*/ 567 w 1021"/>
                <a:gd name="T83" fmla="*/ 964 h 964"/>
                <a:gd name="T84" fmla="*/ 624 w 1021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624" y="964"/>
                  </a:moveTo>
                  <a:lnTo>
                    <a:pt x="624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7" y="510"/>
                  </a:lnTo>
                  <a:lnTo>
                    <a:pt x="907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4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75"/>
            <p:cNvSpPr>
              <a:spLocks/>
            </p:cNvSpPr>
            <p:nvPr/>
          </p:nvSpPr>
          <p:spPr bwMode="auto">
            <a:xfrm>
              <a:off x="3534" y="3238"/>
              <a:ext cx="567" cy="567"/>
            </a:xfrm>
            <a:custGeom>
              <a:avLst/>
              <a:gdLst>
                <a:gd name="T0" fmla="*/ 397 w 567"/>
                <a:gd name="T1" fmla="*/ 567 h 567"/>
                <a:gd name="T2" fmla="*/ 454 w 567"/>
                <a:gd name="T3" fmla="*/ 567 h 567"/>
                <a:gd name="T4" fmla="*/ 454 w 567"/>
                <a:gd name="T5" fmla="*/ 397 h 567"/>
                <a:gd name="T6" fmla="*/ 511 w 567"/>
                <a:gd name="T7" fmla="*/ 397 h 567"/>
                <a:gd name="T8" fmla="*/ 511 w 567"/>
                <a:gd name="T9" fmla="*/ 284 h 567"/>
                <a:gd name="T10" fmla="*/ 567 w 567"/>
                <a:gd name="T11" fmla="*/ 284 h 567"/>
                <a:gd name="T12" fmla="*/ 567 w 567"/>
                <a:gd name="T13" fmla="*/ 114 h 567"/>
                <a:gd name="T14" fmla="*/ 284 w 567"/>
                <a:gd name="T15" fmla="*/ 114 h 567"/>
                <a:gd name="T16" fmla="*/ 284 w 567"/>
                <a:gd name="T17" fmla="*/ 57 h 567"/>
                <a:gd name="T18" fmla="*/ 170 w 567"/>
                <a:gd name="T19" fmla="*/ 57 h 567"/>
                <a:gd name="T20" fmla="*/ 170 w 567"/>
                <a:gd name="T21" fmla="*/ 0 h 567"/>
                <a:gd name="T22" fmla="*/ 57 w 567"/>
                <a:gd name="T23" fmla="*/ 0 h 567"/>
                <a:gd name="T24" fmla="*/ 57 w 567"/>
                <a:gd name="T25" fmla="*/ 114 h 567"/>
                <a:gd name="T26" fmla="*/ 0 w 567"/>
                <a:gd name="T27" fmla="*/ 114 h 567"/>
                <a:gd name="T28" fmla="*/ 0 w 567"/>
                <a:gd name="T29" fmla="*/ 340 h 567"/>
                <a:gd name="T30" fmla="*/ 114 w 567"/>
                <a:gd name="T31" fmla="*/ 340 h 567"/>
                <a:gd name="T32" fmla="*/ 114 w 567"/>
                <a:gd name="T33" fmla="*/ 454 h 567"/>
                <a:gd name="T34" fmla="*/ 170 w 567"/>
                <a:gd name="T35" fmla="*/ 454 h 567"/>
                <a:gd name="T36" fmla="*/ 170 w 567"/>
                <a:gd name="T37" fmla="*/ 510 h 567"/>
                <a:gd name="T38" fmla="*/ 284 w 567"/>
                <a:gd name="T39" fmla="*/ 510 h 567"/>
                <a:gd name="T40" fmla="*/ 284 w 567"/>
                <a:gd name="T41" fmla="*/ 454 h 567"/>
                <a:gd name="T42" fmla="*/ 397 w 567"/>
                <a:gd name="T43" fmla="*/ 454 h 567"/>
                <a:gd name="T44" fmla="*/ 397 w 56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397" y="567"/>
                  </a:move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276"/>
            <p:cNvSpPr>
              <a:spLocks/>
            </p:cNvSpPr>
            <p:nvPr/>
          </p:nvSpPr>
          <p:spPr bwMode="auto">
            <a:xfrm>
              <a:off x="3478" y="2955"/>
              <a:ext cx="680" cy="397"/>
            </a:xfrm>
            <a:custGeom>
              <a:avLst/>
              <a:gdLst>
                <a:gd name="T0" fmla="*/ 623 w 680"/>
                <a:gd name="T1" fmla="*/ 170 h 397"/>
                <a:gd name="T2" fmla="*/ 680 w 680"/>
                <a:gd name="T3" fmla="*/ 170 h 397"/>
                <a:gd name="T4" fmla="*/ 680 w 680"/>
                <a:gd name="T5" fmla="*/ 56 h 397"/>
                <a:gd name="T6" fmla="*/ 623 w 680"/>
                <a:gd name="T7" fmla="*/ 56 h 397"/>
                <a:gd name="T8" fmla="*/ 623 w 680"/>
                <a:gd name="T9" fmla="*/ 113 h 397"/>
                <a:gd name="T10" fmla="*/ 567 w 680"/>
                <a:gd name="T11" fmla="*/ 113 h 397"/>
                <a:gd name="T12" fmla="*/ 567 w 680"/>
                <a:gd name="T13" fmla="*/ 0 h 397"/>
                <a:gd name="T14" fmla="*/ 397 w 680"/>
                <a:gd name="T15" fmla="*/ 0 h 397"/>
                <a:gd name="T16" fmla="*/ 397 w 680"/>
                <a:gd name="T17" fmla="*/ 56 h 397"/>
                <a:gd name="T18" fmla="*/ 340 w 680"/>
                <a:gd name="T19" fmla="*/ 56 h 397"/>
                <a:gd name="T20" fmla="*/ 283 w 680"/>
                <a:gd name="T21" fmla="*/ 56 h 397"/>
                <a:gd name="T22" fmla="*/ 283 w 680"/>
                <a:gd name="T23" fmla="*/ 113 h 397"/>
                <a:gd name="T24" fmla="*/ 226 w 680"/>
                <a:gd name="T25" fmla="*/ 113 h 397"/>
                <a:gd name="T26" fmla="*/ 226 w 680"/>
                <a:gd name="T27" fmla="*/ 0 h 397"/>
                <a:gd name="T28" fmla="*/ 113 w 680"/>
                <a:gd name="T29" fmla="*/ 0 h 397"/>
                <a:gd name="T30" fmla="*/ 113 w 680"/>
                <a:gd name="T31" fmla="*/ 56 h 397"/>
                <a:gd name="T32" fmla="*/ 0 w 680"/>
                <a:gd name="T33" fmla="*/ 56 h 397"/>
                <a:gd name="T34" fmla="*/ 0 w 680"/>
                <a:gd name="T35" fmla="*/ 397 h 397"/>
                <a:gd name="T36" fmla="*/ 113 w 680"/>
                <a:gd name="T37" fmla="*/ 397 h 397"/>
                <a:gd name="T38" fmla="*/ 113 w 680"/>
                <a:gd name="T39" fmla="*/ 283 h 397"/>
                <a:gd name="T40" fmla="*/ 226 w 680"/>
                <a:gd name="T41" fmla="*/ 283 h 397"/>
                <a:gd name="T42" fmla="*/ 226 w 680"/>
                <a:gd name="T43" fmla="*/ 340 h 397"/>
                <a:gd name="T44" fmla="*/ 340 w 680"/>
                <a:gd name="T45" fmla="*/ 340 h 397"/>
                <a:gd name="T46" fmla="*/ 340 w 680"/>
                <a:gd name="T47" fmla="*/ 397 h 397"/>
                <a:gd name="T48" fmla="*/ 623 w 680"/>
                <a:gd name="T49" fmla="*/ 397 h 397"/>
                <a:gd name="T50" fmla="*/ 623 w 680"/>
                <a:gd name="T5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397">
                  <a:moveTo>
                    <a:pt x="623" y="170"/>
                  </a:moveTo>
                  <a:lnTo>
                    <a:pt x="680" y="17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3" y="397"/>
                  </a:lnTo>
                  <a:lnTo>
                    <a:pt x="62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77"/>
            <p:cNvSpPr>
              <a:spLocks/>
            </p:cNvSpPr>
            <p:nvPr/>
          </p:nvSpPr>
          <p:spPr bwMode="auto">
            <a:xfrm>
              <a:off x="2911" y="2898"/>
              <a:ext cx="793" cy="964"/>
            </a:xfrm>
            <a:custGeom>
              <a:avLst/>
              <a:gdLst>
                <a:gd name="T0" fmla="*/ 567 w 793"/>
                <a:gd name="T1" fmla="*/ 113 h 964"/>
                <a:gd name="T2" fmla="*/ 567 w 793"/>
                <a:gd name="T3" fmla="*/ 454 h 964"/>
                <a:gd name="T4" fmla="*/ 623 w 793"/>
                <a:gd name="T5" fmla="*/ 454 h 964"/>
                <a:gd name="T6" fmla="*/ 623 w 793"/>
                <a:gd name="T7" fmla="*/ 680 h 964"/>
                <a:gd name="T8" fmla="*/ 737 w 793"/>
                <a:gd name="T9" fmla="*/ 680 h 964"/>
                <a:gd name="T10" fmla="*/ 737 w 793"/>
                <a:gd name="T11" fmla="*/ 794 h 964"/>
                <a:gd name="T12" fmla="*/ 793 w 793"/>
                <a:gd name="T13" fmla="*/ 794 h 964"/>
                <a:gd name="T14" fmla="*/ 793 w 793"/>
                <a:gd name="T15" fmla="*/ 850 h 964"/>
                <a:gd name="T16" fmla="*/ 737 w 793"/>
                <a:gd name="T17" fmla="*/ 850 h 964"/>
                <a:gd name="T18" fmla="*/ 737 w 793"/>
                <a:gd name="T19" fmla="*/ 964 h 964"/>
                <a:gd name="T20" fmla="*/ 623 w 793"/>
                <a:gd name="T21" fmla="*/ 964 h 964"/>
                <a:gd name="T22" fmla="*/ 623 w 793"/>
                <a:gd name="T23" fmla="*/ 907 h 964"/>
                <a:gd name="T24" fmla="*/ 567 w 793"/>
                <a:gd name="T25" fmla="*/ 907 h 964"/>
                <a:gd name="T26" fmla="*/ 567 w 793"/>
                <a:gd name="T27" fmla="*/ 850 h 964"/>
                <a:gd name="T28" fmla="*/ 510 w 793"/>
                <a:gd name="T29" fmla="*/ 850 h 964"/>
                <a:gd name="T30" fmla="*/ 510 w 793"/>
                <a:gd name="T31" fmla="*/ 737 h 964"/>
                <a:gd name="T32" fmla="*/ 453 w 793"/>
                <a:gd name="T33" fmla="*/ 737 h 964"/>
                <a:gd name="T34" fmla="*/ 453 w 793"/>
                <a:gd name="T35" fmla="*/ 624 h 964"/>
                <a:gd name="T36" fmla="*/ 397 w 793"/>
                <a:gd name="T37" fmla="*/ 624 h 964"/>
                <a:gd name="T38" fmla="*/ 397 w 793"/>
                <a:gd name="T39" fmla="*/ 567 h 964"/>
                <a:gd name="T40" fmla="*/ 340 w 793"/>
                <a:gd name="T41" fmla="*/ 567 h 964"/>
                <a:gd name="T42" fmla="*/ 340 w 793"/>
                <a:gd name="T43" fmla="*/ 510 h 964"/>
                <a:gd name="T44" fmla="*/ 283 w 793"/>
                <a:gd name="T45" fmla="*/ 510 h 964"/>
                <a:gd name="T46" fmla="*/ 283 w 793"/>
                <a:gd name="T47" fmla="*/ 454 h 964"/>
                <a:gd name="T48" fmla="*/ 226 w 793"/>
                <a:gd name="T49" fmla="*/ 454 h 964"/>
                <a:gd name="T50" fmla="*/ 226 w 793"/>
                <a:gd name="T51" fmla="*/ 283 h 964"/>
                <a:gd name="T52" fmla="*/ 113 w 793"/>
                <a:gd name="T53" fmla="*/ 283 h 964"/>
                <a:gd name="T54" fmla="*/ 113 w 793"/>
                <a:gd name="T55" fmla="*/ 227 h 964"/>
                <a:gd name="T56" fmla="*/ 56 w 793"/>
                <a:gd name="T57" fmla="*/ 227 h 964"/>
                <a:gd name="T58" fmla="*/ 56 w 793"/>
                <a:gd name="T59" fmla="*/ 170 h 964"/>
                <a:gd name="T60" fmla="*/ 0 w 793"/>
                <a:gd name="T61" fmla="*/ 170 h 964"/>
                <a:gd name="T62" fmla="*/ 0 w 793"/>
                <a:gd name="T63" fmla="*/ 57 h 964"/>
                <a:gd name="T64" fmla="*/ 170 w 793"/>
                <a:gd name="T65" fmla="*/ 57 h 964"/>
                <a:gd name="T66" fmla="*/ 170 w 793"/>
                <a:gd name="T67" fmla="*/ 0 h 964"/>
                <a:gd name="T68" fmla="*/ 283 w 793"/>
                <a:gd name="T69" fmla="*/ 0 h 964"/>
                <a:gd name="T70" fmla="*/ 283 w 793"/>
                <a:gd name="T71" fmla="*/ 113 h 964"/>
                <a:gd name="T72" fmla="*/ 340 w 793"/>
                <a:gd name="T73" fmla="*/ 113 h 964"/>
                <a:gd name="T74" fmla="*/ 340 w 793"/>
                <a:gd name="T75" fmla="*/ 57 h 964"/>
                <a:gd name="T76" fmla="*/ 453 w 793"/>
                <a:gd name="T77" fmla="*/ 57 h 964"/>
                <a:gd name="T78" fmla="*/ 453 w 793"/>
                <a:gd name="T79" fmla="*/ 113 h 964"/>
                <a:gd name="T80" fmla="*/ 567 w 793"/>
                <a:gd name="T81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64">
                  <a:moveTo>
                    <a:pt x="567" y="113"/>
                  </a:moveTo>
                  <a:lnTo>
                    <a:pt x="567" y="454"/>
                  </a:lnTo>
                  <a:lnTo>
                    <a:pt x="623" y="454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94"/>
                  </a:lnTo>
                  <a:lnTo>
                    <a:pt x="793" y="794"/>
                  </a:lnTo>
                  <a:lnTo>
                    <a:pt x="793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78"/>
            <p:cNvSpPr>
              <a:spLocks/>
            </p:cNvSpPr>
            <p:nvPr/>
          </p:nvSpPr>
          <p:spPr bwMode="auto">
            <a:xfrm>
              <a:off x="2400" y="2841"/>
              <a:ext cx="1134" cy="1588"/>
            </a:xfrm>
            <a:custGeom>
              <a:avLst/>
              <a:gdLst>
                <a:gd name="T0" fmla="*/ 397 w 1134"/>
                <a:gd name="T1" fmla="*/ 170 h 1588"/>
                <a:gd name="T2" fmla="*/ 340 w 1134"/>
                <a:gd name="T3" fmla="*/ 114 h 1588"/>
                <a:gd name="T4" fmla="*/ 114 w 1134"/>
                <a:gd name="T5" fmla="*/ 57 h 1588"/>
                <a:gd name="T6" fmla="*/ 0 w 1134"/>
                <a:gd name="T7" fmla="*/ 0 h 1588"/>
                <a:gd name="T8" fmla="*/ 114 w 1134"/>
                <a:gd name="T9" fmla="*/ 170 h 1588"/>
                <a:gd name="T10" fmla="*/ 170 w 1134"/>
                <a:gd name="T11" fmla="*/ 227 h 1588"/>
                <a:gd name="T12" fmla="*/ 227 w 1134"/>
                <a:gd name="T13" fmla="*/ 397 h 1588"/>
                <a:gd name="T14" fmla="*/ 284 w 1134"/>
                <a:gd name="T15" fmla="*/ 511 h 1588"/>
                <a:gd name="T16" fmla="*/ 340 w 1134"/>
                <a:gd name="T17" fmla="*/ 567 h 1588"/>
                <a:gd name="T18" fmla="*/ 454 w 1134"/>
                <a:gd name="T19" fmla="*/ 624 h 1588"/>
                <a:gd name="T20" fmla="*/ 397 w 1134"/>
                <a:gd name="T21" fmla="*/ 681 h 1588"/>
                <a:gd name="T22" fmla="*/ 454 w 1134"/>
                <a:gd name="T23" fmla="*/ 737 h 1588"/>
                <a:gd name="T24" fmla="*/ 397 w 1134"/>
                <a:gd name="T25" fmla="*/ 794 h 1588"/>
                <a:gd name="T26" fmla="*/ 170 w 1134"/>
                <a:gd name="T27" fmla="*/ 851 h 1588"/>
                <a:gd name="T28" fmla="*/ 57 w 1134"/>
                <a:gd name="T29" fmla="*/ 964 h 1588"/>
                <a:gd name="T30" fmla="*/ 227 w 1134"/>
                <a:gd name="T31" fmla="*/ 1078 h 1588"/>
                <a:gd name="T32" fmla="*/ 397 w 1134"/>
                <a:gd name="T33" fmla="*/ 1191 h 1588"/>
                <a:gd name="T34" fmla="*/ 454 w 1134"/>
                <a:gd name="T35" fmla="*/ 1248 h 1588"/>
                <a:gd name="T36" fmla="*/ 567 w 1134"/>
                <a:gd name="T37" fmla="*/ 1361 h 1588"/>
                <a:gd name="T38" fmla="*/ 624 w 1134"/>
                <a:gd name="T39" fmla="*/ 1418 h 1588"/>
                <a:gd name="T40" fmla="*/ 681 w 1134"/>
                <a:gd name="T41" fmla="*/ 1475 h 1588"/>
                <a:gd name="T42" fmla="*/ 737 w 1134"/>
                <a:gd name="T43" fmla="*/ 1531 h 1588"/>
                <a:gd name="T44" fmla="*/ 908 w 1134"/>
                <a:gd name="T45" fmla="*/ 1588 h 1588"/>
                <a:gd name="T46" fmla="*/ 1021 w 1134"/>
                <a:gd name="T47" fmla="*/ 1418 h 1588"/>
                <a:gd name="T48" fmla="*/ 1134 w 1134"/>
                <a:gd name="T49" fmla="*/ 1134 h 1588"/>
                <a:gd name="T50" fmla="*/ 1078 w 1134"/>
                <a:gd name="T51" fmla="*/ 964 h 1588"/>
                <a:gd name="T52" fmla="*/ 1021 w 1134"/>
                <a:gd name="T53" fmla="*/ 907 h 1588"/>
                <a:gd name="T54" fmla="*/ 964 w 1134"/>
                <a:gd name="T55" fmla="*/ 794 h 1588"/>
                <a:gd name="T56" fmla="*/ 908 w 1134"/>
                <a:gd name="T57" fmla="*/ 681 h 1588"/>
                <a:gd name="T58" fmla="*/ 851 w 1134"/>
                <a:gd name="T59" fmla="*/ 624 h 1588"/>
                <a:gd name="T60" fmla="*/ 794 w 1134"/>
                <a:gd name="T61" fmla="*/ 567 h 1588"/>
                <a:gd name="T62" fmla="*/ 737 w 1134"/>
                <a:gd name="T63" fmla="*/ 511 h 1588"/>
                <a:gd name="T64" fmla="*/ 624 w 1134"/>
                <a:gd name="T65" fmla="*/ 340 h 1588"/>
                <a:gd name="T66" fmla="*/ 567 w 1134"/>
                <a:gd name="T67" fmla="*/ 284 h 1588"/>
                <a:gd name="T68" fmla="*/ 511 w 1134"/>
                <a:gd name="T69" fmla="*/ 22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511" y="170"/>
                  </a:move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78"/>
                  </a:lnTo>
                  <a:lnTo>
                    <a:pt x="227" y="1078"/>
                  </a:lnTo>
                  <a:lnTo>
                    <a:pt x="227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5"/>
                  </a:lnTo>
                  <a:lnTo>
                    <a:pt x="681" y="1475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588"/>
                  </a:lnTo>
                  <a:lnTo>
                    <a:pt x="908" y="1588"/>
                  </a:lnTo>
                  <a:lnTo>
                    <a:pt x="908" y="1418"/>
                  </a:lnTo>
                  <a:lnTo>
                    <a:pt x="1021" y="141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79"/>
            <p:cNvSpPr>
              <a:spLocks/>
            </p:cNvSpPr>
            <p:nvPr/>
          </p:nvSpPr>
          <p:spPr bwMode="auto">
            <a:xfrm>
              <a:off x="3137" y="2161"/>
              <a:ext cx="1418" cy="907"/>
            </a:xfrm>
            <a:custGeom>
              <a:avLst/>
              <a:gdLst>
                <a:gd name="T0" fmla="*/ 1078 w 1418"/>
                <a:gd name="T1" fmla="*/ 850 h 907"/>
                <a:gd name="T2" fmla="*/ 964 w 1418"/>
                <a:gd name="T3" fmla="*/ 850 h 907"/>
                <a:gd name="T4" fmla="*/ 964 w 1418"/>
                <a:gd name="T5" fmla="*/ 907 h 907"/>
                <a:gd name="T6" fmla="*/ 908 w 1418"/>
                <a:gd name="T7" fmla="*/ 907 h 907"/>
                <a:gd name="T8" fmla="*/ 908 w 1418"/>
                <a:gd name="T9" fmla="*/ 794 h 907"/>
                <a:gd name="T10" fmla="*/ 738 w 1418"/>
                <a:gd name="T11" fmla="*/ 794 h 907"/>
                <a:gd name="T12" fmla="*/ 738 w 1418"/>
                <a:gd name="T13" fmla="*/ 850 h 907"/>
                <a:gd name="T14" fmla="*/ 624 w 1418"/>
                <a:gd name="T15" fmla="*/ 850 h 907"/>
                <a:gd name="T16" fmla="*/ 624 w 1418"/>
                <a:gd name="T17" fmla="*/ 907 h 907"/>
                <a:gd name="T18" fmla="*/ 567 w 1418"/>
                <a:gd name="T19" fmla="*/ 907 h 907"/>
                <a:gd name="T20" fmla="*/ 567 w 1418"/>
                <a:gd name="T21" fmla="*/ 794 h 907"/>
                <a:gd name="T22" fmla="*/ 454 w 1418"/>
                <a:gd name="T23" fmla="*/ 794 h 907"/>
                <a:gd name="T24" fmla="*/ 454 w 1418"/>
                <a:gd name="T25" fmla="*/ 850 h 907"/>
                <a:gd name="T26" fmla="*/ 227 w 1418"/>
                <a:gd name="T27" fmla="*/ 850 h 907"/>
                <a:gd name="T28" fmla="*/ 227 w 1418"/>
                <a:gd name="T29" fmla="*/ 794 h 907"/>
                <a:gd name="T30" fmla="*/ 114 w 1418"/>
                <a:gd name="T31" fmla="*/ 794 h 907"/>
                <a:gd name="T32" fmla="*/ 114 w 1418"/>
                <a:gd name="T33" fmla="*/ 850 h 907"/>
                <a:gd name="T34" fmla="*/ 57 w 1418"/>
                <a:gd name="T35" fmla="*/ 850 h 907"/>
                <a:gd name="T36" fmla="*/ 57 w 1418"/>
                <a:gd name="T37" fmla="*/ 737 h 907"/>
                <a:gd name="T38" fmla="*/ 0 w 1418"/>
                <a:gd name="T39" fmla="*/ 737 h 907"/>
                <a:gd name="T40" fmla="*/ 0 w 1418"/>
                <a:gd name="T41" fmla="*/ 567 h 907"/>
                <a:gd name="T42" fmla="*/ 227 w 1418"/>
                <a:gd name="T43" fmla="*/ 567 h 907"/>
                <a:gd name="T44" fmla="*/ 227 w 1418"/>
                <a:gd name="T45" fmla="*/ 453 h 907"/>
                <a:gd name="T46" fmla="*/ 397 w 1418"/>
                <a:gd name="T47" fmla="*/ 453 h 907"/>
                <a:gd name="T48" fmla="*/ 397 w 1418"/>
                <a:gd name="T49" fmla="*/ 397 h 907"/>
                <a:gd name="T50" fmla="*/ 511 w 1418"/>
                <a:gd name="T51" fmla="*/ 397 h 907"/>
                <a:gd name="T52" fmla="*/ 511 w 1418"/>
                <a:gd name="T53" fmla="*/ 340 h 907"/>
                <a:gd name="T54" fmla="*/ 567 w 1418"/>
                <a:gd name="T55" fmla="*/ 340 h 907"/>
                <a:gd name="T56" fmla="*/ 567 w 1418"/>
                <a:gd name="T57" fmla="*/ 113 h 907"/>
                <a:gd name="T58" fmla="*/ 738 w 1418"/>
                <a:gd name="T59" fmla="*/ 113 h 907"/>
                <a:gd name="T60" fmla="*/ 738 w 1418"/>
                <a:gd name="T61" fmla="*/ 170 h 907"/>
                <a:gd name="T62" fmla="*/ 908 w 1418"/>
                <a:gd name="T63" fmla="*/ 170 h 907"/>
                <a:gd name="T64" fmla="*/ 908 w 1418"/>
                <a:gd name="T65" fmla="*/ 113 h 907"/>
                <a:gd name="T66" fmla="*/ 964 w 1418"/>
                <a:gd name="T67" fmla="*/ 113 h 907"/>
                <a:gd name="T68" fmla="*/ 964 w 1418"/>
                <a:gd name="T69" fmla="*/ 57 h 907"/>
                <a:gd name="T70" fmla="*/ 1021 w 1418"/>
                <a:gd name="T71" fmla="*/ 57 h 907"/>
                <a:gd name="T72" fmla="*/ 1021 w 1418"/>
                <a:gd name="T73" fmla="*/ 0 h 907"/>
                <a:gd name="T74" fmla="*/ 1078 w 1418"/>
                <a:gd name="T75" fmla="*/ 0 h 907"/>
                <a:gd name="T76" fmla="*/ 1078 w 1418"/>
                <a:gd name="T77" fmla="*/ 57 h 907"/>
                <a:gd name="T78" fmla="*/ 1248 w 1418"/>
                <a:gd name="T79" fmla="*/ 57 h 907"/>
                <a:gd name="T80" fmla="*/ 1305 w 1418"/>
                <a:gd name="T81" fmla="*/ 57 h 907"/>
                <a:gd name="T82" fmla="*/ 1305 w 1418"/>
                <a:gd name="T83" fmla="*/ 170 h 907"/>
                <a:gd name="T84" fmla="*/ 1418 w 1418"/>
                <a:gd name="T85" fmla="*/ 170 h 907"/>
                <a:gd name="T86" fmla="*/ 1418 w 1418"/>
                <a:gd name="T87" fmla="*/ 340 h 907"/>
                <a:gd name="T88" fmla="*/ 1248 w 1418"/>
                <a:gd name="T89" fmla="*/ 340 h 907"/>
                <a:gd name="T90" fmla="*/ 1248 w 1418"/>
                <a:gd name="T91" fmla="*/ 453 h 907"/>
                <a:gd name="T92" fmla="*/ 1191 w 1418"/>
                <a:gd name="T93" fmla="*/ 453 h 907"/>
                <a:gd name="T94" fmla="*/ 1191 w 1418"/>
                <a:gd name="T95" fmla="*/ 567 h 907"/>
                <a:gd name="T96" fmla="*/ 1134 w 1418"/>
                <a:gd name="T97" fmla="*/ 567 h 907"/>
                <a:gd name="T98" fmla="*/ 1134 w 1418"/>
                <a:gd name="T99" fmla="*/ 624 h 907"/>
                <a:gd name="T100" fmla="*/ 1191 w 1418"/>
                <a:gd name="T101" fmla="*/ 624 h 907"/>
                <a:gd name="T102" fmla="*/ 1191 w 1418"/>
                <a:gd name="T103" fmla="*/ 680 h 907"/>
                <a:gd name="T104" fmla="*/ 1134 w 1418"/>
                <a:gd name="T105" fmla="*/ 680 h 907"/>
                <a:gd name="T106" fmla="*/ 1134 w 1418"/>
                <a:gd name="T107" fmla="*/ 737 h 907"/>
                <a:gd name="T108" fmla="*/ 1078 w 1418"/>
                <a:gd name="T109" fmla="*/ 737 h 907"/>
                <a:gd name="T110" fmla="*/ 1078 w 1418"/>
                <a:gd name="T11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8" h="907">
                  <a:moveTo>
                    <a:pt x="1078" y="850"/>
                  </a:moveTo>
                  <a:lnTo>
                    <a:pt x="964" y="850"/>
                  </a:lnTo>
                  <a:lnTo>
                    <a:pt x="964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738" y="794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1078" y="0"/>
                  </a:lnTo>
                  <a:lnTo>
                    <a:pt x="1078" y="57"/>
                  </a:lnTo>
                  <a:lnTo>
                    <a:pt x="1248" y="57"/>
                  </a:lnTo>
                  <a:lnTo>
                    <a:pt x="1305" y="5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8" y="737"/>
                  </a:lnTo>
                  <a:lnTo>
                    <a:pt x="1078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80"/>
            <p:cNvSpPr>
              <a:spLocks/>
            </p:cNvSpPr>
            <p:nvPr/>
          </p:nvSpPr>
          <p:spPr bwMode="auto">
            <a:xfrm>
              <a:off x="5065" y="1197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70 w 170"/>
                <a:gd name="T3" fmla="*/ 0 h 57"/>
                <a:gd name="T4" fmla="*/ 170 w 170"/>
                <a:gd name="T5" fmla="*/ 57 h 57"/>
                <a:gd name="T6" fmla="*/ 0 w 170"/>
                <a:gd name="T7" fmla="*/ 57 h 57"/>
                <a:gd name="T8" fmla="*/ 0 w 17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81"/>
            <p:cNvSpPr>
              <a:spLocks/>
            </p:cNvSpPr>
            <p:nvPr/>
          </p:nvSpPr>
          <p:spPr bwMode="auto">
            <a:xfrm>
              <a:off x="3818" y="1821"/>
              <a:ext cx="907" cy="510"/>
            </a:xfrm>
            <a:custGeom>
              <a:avLst/>
              <a:gdLst>
                <a:gd name="T0" fmla="*/ 57 w 907"/>
                <a:gd name="T1" fmla="*/ 0 h 510"/>
                <a:gd name="T2" fmla="*/ 57 w 907"/>
                <a:gd name="T3" fmla="*/ 283 h 510"/>
                <a:gd name="T4" fmla="*/ 0 w 907"/>
                <a:gd name="T5" fmla="*/ 283 h 510"/>
                <a:gd name="T6" fmla="*/ 0 w 907"/>
                <a:gd name="T7" fmla="*/ 453 h 510"/>
                <a:gd name="T8" fmla="*/ 57 w 907"/>
                <a:gd name="T9" fmla="*/ 453 h 510"/>
                <a:gd name="T10" fmla="*/ 57 w 907"/>
                <a:gd name="T11" fmla="*/ 510 h 510"/>
                <a:gd name="T12" fmla="*/ 227 w 907"/>
                <a:gd name="T13" fmla="*/ 510 h 510"/>
                <a:gd name="T14" fmla="*/ 227 w 907"/>
                <a:gd name="T15" fmla="*/ 453 h 510"/>
                <a:gd name="T16" fmla="*/ 283 w 907"/>
                <a:gd name="T17" fmla="*/ 453 h 510"/>
                <a:gd name="T18" fmla="*/ 283 w 907"/>
                <a:gd name="T19" fmla="*/ 397 h 510"/>
                <a:gd name="T20" fmla="*/ 340 w 907"/>
                <a:gd name="T21" fmla="*/ 397 h 510"/>
                <a:gd name="T22" fmla="*/ 340 w 907"/>
                <a:gd name="T23" fmla="*/ 340 h 510"/>
                <a:gd name="T24" fmla="*/ 397 w 907"/>
                <a:gd name="T25" fmla="*/ 340 h 510"/>
                <a:gd name="T26" fmla="*/ 397 w 907"/>
                <a:gd name="T27" fmla="*/ 397 h 510"/>
                <a:gd name="T28" fmla="*/ 624 w 907"/>
                <a:gd name="T29" fmla="*/ 397 h 510"/>
                <a:gd name="T30" fmla="*/ 624 w 907"/>
                <a:gd name="T31" fmla="*/ 340 h 510"/>
                <a:gd name="T32" fmla="*/ 737 w 907"/>
                <a:gd name="T33" fmla="*/ 340 h 510"/>
                <a:gd name="T34" fmla="*/ 737 w 907"/>
                <a:gd name="T35" fmla="*/ 397 h 510"/>
                <a:gd name="T36" fmla="*/ 850 w 907"/>
                <a:gd name="T37" fmla="*/ 397 h 510"/>
                <a:gd name="T38" fmla="*/ 850 w 907"/>
                <a:gd name="T39" fmla="*/ 340 h 510"/>
                <a:gd name="T40" fmla="*/ 907 w 907"/>
                <a:gd name="T41" fmla="*/ 340 h 510"/>
                <a:gd name="T42" fmla="*/ 907 w 907"/>
                <a:gd name="T43" fmla="*/ 226 h 510"/>
                <a:gd name="T44" fmla="*/ 680 w 907"/>
                <a:gd name="T45" fmla="*/ 226 h 510"/>
                <a:gd name="T46" fmla="*/ 680 w 907"/>
                <a:gd name="T47" fmla="*/ 170 h 510"/>
                <a:gd name="T48" fmla="*/ 567 w 907"/>
                <a:gd name="T49" fmla="*/ 170 h 510"/>
                <a:gd name="T50" fmla="*/ 567 w 907"/>
                <a:gd name="T51" fmla="*/ 113 h 510"/>
                <a:gd name="T52" fmla="*/ 453 w 907"/>
                <a:gd name="T53" fmla="*/ 113 h 510"/>
                <a:gd name="T54" fmla="*/ 453 w 907"/>
                <a:gd name="T55" fmla="*/ 56 h 510"/>
                <a:gd name="T56" fmla="*/ 283 w 907"/>
                <a:gd name="T57" fmla="*/ 56 h 510"/>
                <a:gd name="T58" fmla="*/ 283 w 907"/>
                <a:gd name="T59" fmla="*/ 0 h 510"/>
                <a:gd name="T60" fmla="*/ 227 w 907"/>
                <a:gd name="T61" fmla="*/ 0 h 510"/>
                <a:gd name="T62" fmla="*/ 227 w 907"/>
                <a:gd name="T63" fmla="*/ 56 h 510"/>
                <a:gd name="T64" fmla="*/ 113 w 907"/>
                <a:gd name="T65" fmla="*/ 56 h 510"/>
                <a:gd name="T66" fmla="*/ 113 w 907"/>
                <a:gd name="T67" fmla="*/ 0 h 510"/>
                <a:gd name="T68" fmla="*/ 57 w 907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510">
                  <a:moveTo>
                    <a:pt x="57" y="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82"/>
            <p:cNvSpPr>
              <a:spLocks/>
            </p:cNvSpPr>
            <p:nvPr/>
          </p:nvSpPr>
          <p:spPr bwMode="auto">
            <a:xfrm>
              <a:off x="2457" y="1707"/>
              <a:ext cx="1418" cy="1304"/>
            </a:xfrm>
            <a:custGeom>
              <a:avLst/>
              <a:gdLst>
                <a:gd name="T0" fmla="*/ 0 w 1418"/>
                <a:gd name="T1" fmla="*/ 1078 h 1304"/>
                <a:gd name="T2" fmla="*/ 57 w 1418"/>
                <a:gd name="T3" fmla="*/ 1191 h 1304"/>
                <a:gd name="T4" fmla="*/ 283 w 1418"/>
                <a:gd name="T5" fmla="*/ 1248 h 1304"/>
                <a:gd name="T6" fmla="*/ 340 w 1418"/>
                <a:gd name="T7" fmla="*/ 1304 h 1304"/>
                <a:gd name="T8" fmla="*/ 454 w 1418"/>
                <a:gd name="T9" fmla="*/ 1248 h 1304"/>
                <a:gd name="T10" fmla="*/ 624 w 1418"/>
                <a:gd name="T11" fmla="*/ 1191 h 1304"/>
                <a:gd name="T12" fmla="*/ 680 w 1418"/>
                <a:gd name="T13" fmla="*/ 1021 h 1304"/>
                <a:gd name="T14" fmla="*/ 907 w 1418"/>
                <a:gd name="T15" fmla="*/ 907 h 1304"/>
                <a:gd name="T16" fmla="*/ 1077 w 1418"/>
                <a:gd name="T17" fmla="*/ 851 h 1304"/>
                <a:gd name="T18" fmla="*/ 1191 w 1418"/>
                <a:gd name="T19" fmla="*/ 794 h 1304"/>
                <a:gd name="T20" fmla="*/ 1247 w 1418"/>
                <a:gd name="T21" fmla="*/ 567 h 1304"/>
                <a:gd name="T22" fmla="*/ 1361 w 1418"/>
                <a:gd name="T23" fmla="*/ 397 h 1304"/>
                <a:gd name="T24" fmla="*/ 1418 w 1418"/>
                <a:gd name="T25" fmla="*/ 57 h 1304"/>
                <a:gd name="T26" fmla="*/ 1304 w 1418"/>
                <a:gd name="T27" fmla="*/ 0 h 1304"/>
                <a:gd name="T28" fmla="*/ 1191 w 1418"/>
                <a:gd name="T29" fmla="*/ 57 h 1304"/>
                <a:gd name="T30" fmla="*/ 1021 w 1418"/>
                <a:gd name="T31" fmla="*/ 0 h 1304"/>
                <a:gd name="T32" fmla="*/ 737 w 1418"/>
                <a:gd name="T33" fmla="*/ 114 h 1304"/>
                <a:gd name="T34" fmla="*/ 794 w 1418"/>
                <a:gd name="T35" fmla="*/ 170 h 1304"/>
                <a:gd name="T36" fmla="*/ 851 w 1418"/>
                <a:gd name="T37" fmla="*/ 227 h 1304"/>
                <a:gd name="T38" fmla="*/ 907 w 1418"/>
                <a:gd name="T39" fmla="*/ 340 h 1304"/>
                <a:gd name="T40" fmla="*/ 964 w 1418"/>
                <a:gd name="T41" fmla="*/ 397 h 1304"/>
                <a:gd name="T42" fmla="*/ 907 w 1418"/>
                <a:gd name="T43" fmla="*/ 454 h 1304"/>
                <a:gd name="T44" fmla="*/ 851 w 1418"/>
                <a:gd name="T45" fmla="*/ 511 h 1304"/>
                <a:gd name="T46" fmla="*/ 794 w 1418"/>
                <a:gd name="T47" fmla="*/ 340 h 1304"/>
                <a:gd name="T48" fmla="*/ 680 w 1418"/>
                <a:gd name="T49" fmla="*/ 284 h 1304"/>
                <a:gd name="T50" fmla="*/ 567 w 1418"/>
                <a:gd name="T51" fmla="*/ 340 h 1304"/>
                <a:gd name="T52" fmla="*/ 454 w 1418"/>
                <a:gd name="T53" fmla="*/ 284 h 1304"/>
                <a:gd name="T54" fmla="*/ 340 w 1418"/>
                <a:gd name="T55" fmla="*/ 340 h 1304"/>
                <a:gd name="T56" fmla="*/ 397 w 1418"/>
                <a:gd name="T57" fmla="*/ 397 h 1304"/>
                <a:gd name="T58" fmla="*/ 454 w 1418"/>
                <a:gd name="T59" fmla="*/ 454 h 1304"/>
                <a:gd name="T60" fmla="*/ 340 w 1418"/>
                <a:gd name="T61" fmla="*/ 567 h 1304"/>
                <a:gd name="T62" fmla="*/ 227 w 1418"/>
                <a:gd name="T63" fmla="*/ 624 h 1304"/>
                <a:gd name="T64" fmla="*/ 283 w 1418"/>
                <a:gd name="T65" fmla="*/ 737 h 1304"/>
                <a:gd name="T66" fmla="*/ 170 w 1418"/>
                <a:gd name="T67" fmla="*/ 907 h 1304"/>
                <a:gd name="T68" fmla="*/ 113 w 1418"/>
                <a:gd name="T69" fmla="*/ 96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8" h="1304">
                  <a:moveTo>
                    <a:pt x="0" y="964"/>
                  </a:moveTo>
                  <a:lnTo>
                    <a:pt x="0" y="1078"/>
                  </a:lnTo>
                  <a:lnTo>
                    <a:pt x="57" y="1078"/>
                  </a:lnTo>
                  <a:lnTo>
                    <a:pt x="57" y="1191"/>
                  </a:lnTo>
                  <a:lnTo>
                    <a:pt x="283" y="1191"/>
                  </a:lnTo>
                  <a:lnTo>
                    <a:pt x="283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83"/>
            <p:cNvSpPr>
              <a:spLocks/>
            </p:cNvSpPr>
            <p:nvPr/>
          </p:nvSpPr>
          <p:spPr bwMode="auto">
            <a:xfrm>
              <a:off x="2570" y="1367"/>
              <a:ext cx="851" cy="851"/>
            </a:xfrm>
            <a:custGeom>
              <a:avLst/>
              <a:gdLst>
                <a:gd name="T0" fmla="*/ 624 w 851"/>
                <a:gd name="T1" fmla="*/ 113 h 851"/>
                <a:gd name="T2" fmla="*/ 624 w 851"/>
                <a:gd name="T3" fmla="*/ 284 h 851"/>
                <a:gd name="T4" fmla="*/ 681 w 851"/>
                <a:gd name="T5" fmla="*/ 284 h 851"/>
                <a:gd name="T6" fmla="*/ 681 w 851"/>
                <a:gd name="T7" fmla="*/ 340 h 851"/>
                <a:gd name="T8" fmla="*/ 624 w 851"/>
                <a:gd name="T9" fmla="*/ 340 h 851"/>
                <a:gd name="T10" fmla="*/ 624 w 851"/>
                <a:gd name="T11" fmla="*/ 454 h 851"/>
                <a:gd name="T12" fmla="*/ 681 w 851"/>
                <a:gd name="T13" fmla="*/ 454 h 851"/>
                <a:gd name="T14" fmla="*/ 681 w 851"/>
                <a:gd name="T15" fmla="*/ 510 h 851"/>
                <a:gd name="T16" fmla="*/ 738 w 851"/>
                <a:gd name="T17" fmla="*/ 510 h 851"/>
                <a:gd name="T18" fmla="*/ 738 w 851"/>
                <a:gd name="T19" fmla="*/ 567 h 851"/>
                <a:gd name="T20" fmla="*/ 794 w 851"/>
                <a:gd name="T21" fmla="*/ 567 h 851"/>
                <a:gd name="T22" fmla="*/ 794 w 851"/>
                <a:gd name="T23" fmla="*/ 680 h 851"/>
                <a:gd name="T24" fmla="*/ 851 w 851"/>
                <a:gd name="T25" fmla="*/ 680 h 851"/>
                <a:gd name="T26" fmla="*/ 851 w 851"/>
                <a:gd name="T27" fmla="*/ 737 h 851"/>
                <a:gd name="T28" fmla="*/ 794 w 851"/>
                <a:gd name="T29" fmla="*/ 737 h 851"/>
                <a:gd name="T30" fmla="*/ 794 w 851"/>
                <a:gd name="T31" fmla="*/ 794 h 851"/>
                <a:gd name="T32" fmla="*/ 738 w 851"/>
                <a:gd name="T33" fmla="*/ 794 h 851"/>
                <a:gd name="T34" fmla="*/ 738 w 851"/>
                <a:gd name="T35" fmla="*/ 851 h 851"/>
                <a:gd name="T36" fmla="*/ 681 w 851"/>
                <a:gd name="T37" fmla="*/ 851 h 851"/>
                <a:gd name="T38" fmla="*/ 681 w 851"/>
                <a:gd name="T39" fmla="*/ 680 h 851"/>
                <a:gd name="T40" fmla="*/ 567 w 851"/>
                <a:gd name="T41" fmla="*/ 680 h 851"/>
                <a:gd name="T42" fmla="*/ 567 w 851"/>
                <a:gd name="T43" fmla="*/ 624 h 851"/>
                <a:gd name="T44" fmla="*/ 454 w 851"/>
                <a:gd name="T45" fmla="*/ 624 h 851"/>
                <a:gd name="T46" fmla="*/ 454 w 851"/>
                <a:gd name="T47" fmla="*/ 680 h 851"/>
                <a:gd name="T48" fmla="*/ 341 w 851"/>
                <a:gd name="T49" fmla="*/ 680 h 851"/>
                <a:gd name="T50" fmla="*/ 341 w 851"/>
                <a:gd name="T51" fmla="*/ 624 h 851"/>
                <a:gd name="T52" fmla="*/ 284 w 851"/>
                <a:gd name="T53" fmla="*/ 624 h 851"/>
                <a:gd name="T54" fmla="*/ 284 w 851"/>
                <a:gd name="T55" fmla="*/ 567 h 851"/>
                <a:gd name="T56" fmla="*/ 57 w 851"/>
                <a:gd name="T57" fmla="*/ 567 h 851"/>
                <a:gd name="T58" fmla="*/ 0 w 851"/>
                <a:gd name="T59" fmla="*/ 567 h 851"/>
                <a:gd name="T60" fmla="*/ 0 w 851"/>
                <a:gd name="T61" fmla="*/ 227 h 851"/>
                <a:gd name="T62" fmla="*/ 114 w 851"/>
                <a:gd name="T63" fmla="*/ 227 h 851"/>
                <a:gd name="T64" fmla="*/ 114 w 851"/>
                <a:gd name="T65" fmla="*/ 170 h 851"/>
                <a:gd name="T66" fmla="*/ 170 w 851"/>
                <a:gd name="T67" fmla="*/ 170 h 851"/>
                <a:gd name="T68" fmla="*/ 170 w 851"/>
                <a:gd name="T69" fmla="*/ 0 h 851"/>
                <a:gd name="T70" fmla="*/ 454 w 851"/>
                <a:gd name="T71" fmla="*/ 0 h 851"/>
                <a:gd name="T72" fmla="*/ 454 w 851"/>
                <a:gd name="T73" fmla="*/ 113 h 851"/>
                <a:gd name="T74" fmla="*/ 624 w 851"/>
                <a:gd name="T75" fmla="*/ 11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851">
                  <a:moveTo>
                    <a:pt x="624" y="113"/>
                  </a:move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2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84"/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851 w 1248"/>
                <a:gd name="T1" fmla="*/ 0 h 1474"/>
                <a:gd name="T2" fmla="*/ 851 w 1248"/>
                <a:gd name="T3" fmla="*/ 57 h 1474"/>
                <a:gd name="T4" fmla="*/ 907 w 1248"/>
                <a:gd name="T5" fmla="*/ 57 h 1474"/>
                <a:gd name="T6" fmla="*/ 907 w 1248"/>
                <a:gd name="T7" fmla="*/ 397 h 1474"/>
                <a:gd name="T8" fmla="*/ 1191 w 1248"/>
                <a:gd name="T9" fmla="*/ 397 h 1474"/>
                <a:gd name="T10" fmla="*/ 1191 w 1248"/>
                <a:gd name="T11" fmla="*/ 454 h 1474"/>
                <a:gd name="T12" fmla="*/ 1134 w 1248"/>
                <a:gd name="T13" fmla="*/ 454 h 1474"/>
                <a:gd name="T14" fmla="*/ 1134 w 1248"/>
                <a:gd name="T15" fmla="*/ 510 h 1474"/>
                <a:gd name="T16" fmla="*/ 1191 w 1248"/>
                <a:gd name="T17" fmla="*/ 510 h 1474"/>
                <a:gd name="T18" fmla="*/ 1191 w 1248"/>
                <a:gd name="T19" fmla="*/ 624 h 1474"/>
                <a:gd name="T20" fmla="*/ 1248 w 1248"/>
                <a:gd name="T21" fmla="*/ 624 h 1474"/>
                <a:gd name="T22" fmla="*/ 1248 w 1248"/>
                <a:gd name="T23" fmla="*/ 737 h 1474"/>
                <a:gd name="T24" fmla="*/ 1134 w 1248"/>
                <a:gd name="T25" fmla="*/ 737 h 1474"/>
                <a:gd name="T26" fmla="*/ 1134 w 1248"/>
                <a:gd name="T27" fmla="*/ 794 h 1474"/>
                <a:gd name="T28" fmla="*/ 1021 w 1248"/>
                <a:gd name="T29" fmla="*/ 794 h 1474"/>
                <a:gd name="T30" fmla="*/ 1021 w 1248"/>
                <a:gd name="T31" fmla="*/ 907 h 1474"/>
                <a:gd name="T32" fmla="*/ 1077 w 1248"/>
                <a:gd name="T33" fmla="*/ 907 h 1474"/>
                <a:gd name="T34" fmla="*/ 1077 w 1248"/>
                <a:gd name="T35" fmla="*/ 1077 h 1474"/>
                <a:gd name="T36" fmla="*/ 907 w 1248"/>
                <a:gd name="T37" fmla="*/ 1077 h 1474"/>
                <a:gd name="T38" fmla="*/ 907 w 1248"/>
                <a:gd name="T39" fmla="*/ 1134 h 1474"/>
                <a:gd name="T40" fmla="*/ 794 w 1248"/>
                <a:gd name="T41" fmla="*/ 1134 h 1474"/>
                <a:gd name="T42" fmla="*/ 794 w 1248"/>
                <a:gd name="T43" fmla="*/ 1248 h 1474"/>
                <a:gd name="T44" fmla="*/ 851 w 1248"/>
                <a:gd name="T45" fmla="*/ 1248 h 1474"/>
                <a:gd name="T46" fmla="*/ 851 w 1248"/>
                <a:gd name="T47" fmla="*/ 1304 h 1474"/>
                <a:gd name="T48" fmla="*/ 737 w 1248"/>
                <a:gd name="T49" fmla="*/ 1304 h 1474"/>
                <a:gd name="T50" fmla="*/ 737 w 1248"/>
                <a:gd name="T51" fmla="*/ 1474 h 1474"/>
                <a:gd name="T52" fmla="*/ 510 w 1248"/>
                <a:gd name="T53" fmla="*/ 1474 h 1474"/>
                <a:gd name="T54" fmla="*/ 510 w 1248"/>
                <a:gd name="T55" fmla="*/ 1418 h 1474"/>
                <a:gd name="T56" fmla="*/ 454 w 1248"/>
                <a:gd name="T57" fmla="*/ 1418 h 1474"/>
                <a:gd name="T58" fmla="*/ 454 w 1248"/>
                <a:gd name="T59" fmla="*/ 1304 h 1474"/>
                <a:gd name="T60" fmla="*/ 397 w 1248"/>
                <a:gd name="T61" fmla="*/ 1304 h 1474"/>
                <a:gd name="T62" fmla="*/ 397 w 1248"/>
                <a:gd name="T63" fmla="*/ 1248 h 1474"/>
                <a:gd name="T64" fmla="*/ 340 w 1248"/>
                <a:gd name="T65" fmla="*/ 1248 h 1474"/>
                <a:gd name="T66" fmla="*/ 340 w 1248"/>
                <a:gd name="T67" fmla="*/ 1134 h 1474"/>
                <a:gd name="T68" fmla="*/ 284 w 1248"/>
                <a:gd name="T69" fmla="*/ 1134 h 1474"/>
                <a:gd name="T70" fmla="*/ 284 w 1248"/>
                <a:gd name="T71" fmla="*/ 964 h 1474"/>
                <a:gd name="T72" fmla="*/ 114 w 1248"/>
                <a:gd name="T73" fmla="*/ 964 h 1474"/>
                <a:gd name="T74" fmla="*/ 114 w 1248"/>
                <a:gd name="T75" fmla="*/ 851 h 1474"/>
                <a:gd name="T76" fmla="*/ 57 w 1248"/>
                <a:gd name="T77" fmla="*/ 851 h 1474"/>
                <a:gd name="T78" fmla="*/ 57 w 1248"/>
                <a:gd name="T79" fmla="*/ 567 h 1474"/>
                <a:gd name="T80" fmla="*/ 0 w 1248"/>
                <a:gd name="T81" fmla="*/ 567 h 1474"/>
                <a:gd name="T82" fmla="*/ 0 w 1248"/>
                <a:gd name="T83" fmla="*/ 397 h 1474"/>
                <a:gd name="T84" fmla="*/ 57 w 1248"/>
                <a:gd name="T85" fmla="*/ 397 h 1474"/>
                <a:gd name="T86" fmla="*/ 57 w 1248"/>
                <a:gd name="T87" fmla="*/ 227 h 1474"/>
                <a:gd name="T88" fmla="*/ 114 w 1248"/>
                <a:gd name="T89" fmla="*/ 227 h 1474"/>
                <a:gd name="T90" fmla="*/ 170 w 1248"/>
                <a:gd name="T91" fmla="*/ 227 h 1474"/>
                <a:gd name="T92" fmla="*/ 170 w 1248"/>
                <a:gd name="T93" fmla="*/ 114 h 1474"/>
                <a:gd name="T94" fmla="*/ 227 w 1248"/>
                <a:gd name="T95" fmla="*/ 114 h 1474"/>
                <a:gd name="T96" fmla="*/ 227 w 1248"/>
                <a:gd name="T97" fmla="*/ 57 h 1474"/>
                <a:gd name="T98" fmla="*/ 340 w 1248"/>
                <a:gd name="T99" fmla="*/ 57 h 1474"/>
                <a:gd name="T100" fmla="*/ 340 w 1248"/>
                <a:gd name="T101" fmla="*/ 114 h 1474"/>
                <a:gd name="T102" fmla="*/ 454 w 1248"/>
                <a:gd name="T103" fmla="*/ 114 h 1474"/>
                <a:gd name="T104" fmla="*/ 454 w 1248"/>
                <a:gd name="T105" fmla="*/ 170 h 1474"/>
                <a:gd name="T106" fmla="*/ 510 w 1248"/>
                <a:gd name="T107" fmla="*/ 170 h 1474"/>
                <a:gd name="T108" fmla="*/ 510 w 1248"/>
                <a:gd name="T109" fmla="*/ 227 h 1474"/>
                <a:gd name="T110" fmla="*/ 567 w 1248"/>
                <a:gd name="T111" fmla="*/ 227 h 1474"/>
                <a:gd name="T112" fmla="*/ 567 w 1248"/>
                <a:gd name="T113" fmla="*/ 170 h 1474"/>
                <a:gd name="T114" fmla="*/ 737 w 1248"/>
                <a:gd name="T115" fmla="*/ 170 h 1474"/>
                <a:gd name="T116" fmla="*/ 737 w 1248"/>
                <a:gd name="T117" fmla="*/ 0 h 1474"/>
                <a:gd name="T118" fmla="*/ 851 w 1248"/>
                <a:gd name="T11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474">
                  <a:moveTo>
                    <a:pt x="851" y="0"/>
                  </a:moveTo>
                  <a:lnTo>
                    <a:pt x="851" y="57"/>
                  </a:lnTo>
                  <a:lnTo>
                    <a:pt x="907" y="57"/>
                  </a:lnTo>
                  <a:lnTo>
                    <a:pt x="907" y="397"/>
                  </a:lnTo>
                  <a:lnTo>
                    <a:pt x="1191" y="397"/>
                  </a:lnTo>
                  <a:lnTo>
                    <a:pt x="119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077" y="907"/>
                  </a:lnTo>
                  <a:lnTo>
                    <a:pt x="1077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474"/>
                  </a:lnTo>
                  <a:lnTo>
                    <a:pt x="510" y="1474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85"/>
            <p:cNvSpPr>
              <a:spLocks/>
            </p:cNvSpPr>
            <p:nvPr/>
          </p:nvSpPr>
          <p:spPr bwMode="auto">
            <a:xfrm>
              <a:off x="2117" y="800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680 w 680"/>
                <a:gd name="T3" fmla="*/ 567 h 964"/>
                <a:gd name="T4" fmla="*/ 623 w 680"/>
                <a:gd name="T5" fmla="*/ 567 h 964"/>
                <a:gd name="T6" fmla="*/ 623 w 680"/>
                <a:gd name="T7" fmla="*/ 737 h 964"/>
                <a:gd name="T8" fmla="*/ 567 w 680"/>
                <a:gd name="T9" fmla="*/ 737 h 964"/>
                <a:gd name="T10" fmla="*/ 567 w 680"/>
                <a:gd name="T11" fmla="*/ 794 h 964"/>
                <a:gd name="T12" fmla="*/ 397 w 680"/>
                <a:gd name="T13" fmla="*/ 794 h 964"/>
                <a:gd name="T14" fmla="*/ 397 w 680"/>
                <a:gd name="T15" fmla="*/ 737 h 964"/>
                <a:gd name="T16" fmla="*/ 283 w 680"/>
                <a:gd name="T17" fmla="*/ 737 h 964"/>
                <a:gd name="T18" fmla="*/ 283 w 680"/>
                <a:gd name="T19" fmla="*/ 907 h 964"/>
                <a:gd name="T20" fmla="*/ 113 w 680"/>
                <a:gd name="T21" fmla="*/ 907 h 964"/>
                <a:gd name="T22" fmla="*/ 113 w 680"/>
                <a:gd name="T23" fmla="*/ 964 h 964"/>
                <a:gd name="T24" fmla="*/ 56 w 680"/>
                <a:gd name="T25" fmla="*/ 964 h 964"/>
                <a:gd name="T26" fmla="*/ 56 w 680"/>
                <a:gd name="T27" fmla="*/ 907 h 964"/>
                <a:gd name="T28" fmla="*/ 0 w 680"/>
                <a:gd name="T29" fmla="*/ 907 h 964"/>
                <a:gd name="T30" fmla="*/ 0 w 680"/>
                <a:gd name="T31" fmla="*/ 737 h 964"/>
                <a:gd name="T32" fmla="*/ 56 w 680"/>
                <a:gd name="T33" fmla="*/ 737 h 964"/>
                <a:gd name="T34" fmla="*/ 56 w 680"/>
                <a:gd name="T35" fmla="*/ 624 h 964"/>
                <a:gd name="T36" fmla="*/ 0 w 680"/>
                <a:gd name="T37" fmla="*/ 624 h 964"/>
                <a:gd name="T38" fmla="*/ 0 w 680"/>
                <a:gd name="T39" fmla="*/ 510 h 964"/>
                <a:gd name="T40" fmla="*/ 56 w 680"/>
                <a:gd name="T41" fmla="*/ 510 h 964"/>
                <a:gd name="T42" fmla="*/ 56 w 680"/>
                <a:gd name="T43" fmla="*/ 454 h 964"/>
                <a:gd name="T44" fmla="*/ 113 w 680"/>
                <a:gd name="T45" fmla="*/ 454 h 964"/>
                <a:gd name="T46" fmla="*/ 113 w 680"/>
                <a:gd name="T47" fmla="*/ 397 h 964"/>
                <a:gd name="T48" fmla="*/ 170 w 680"/>
                <a:gd name="T49" fmla="*/ 397 h 964"/>
                <a:gd name="T50" fmla="*/ 170 w 680"/>
                <a:gd name="T51" fmla="*/ 340 h 964"/>
                <a:gd name="T52" fmla="*/ 227 w 680"/>
                <a:gd name="T53" fmla="*/ 340 h 964"/>
                <a:gd name="T54" fmla="*/ 227 w 680"/>
                <a:gd name="T55" fmla="*/ 397 h 964"/>
                <a:gd name="T56" fmla="*/ 283 w 680"/>
                <a:gd name="T57" fmla="*/ 397 h 964"/>
                <a:gd name="T58" fmla="*/ 283 w 680"/>
                <a:gd name="T59" fmla="*/ 170 h 964"/>
                <a:gd name="T60" fmla="*/ 340 w 680"/>
                <a:gd name="T61" fmla="*/ 170 h 964"/>
                <a:gd name="T62" fmla="*/ 340 w 680"/>
                <a:gd name="T63" fmla="*/ 113 h 964"/>
                <a:gd name="T64" fmla="*/ 397 w 680"/>
                <a:gd name="T65" fmla="*/ 113 h 964"/>
                <a:gd name="T66" fmla="*/ 397 w 680"/>
                <a:gd name="T67" fmla="*/ 57 h 964"/>
                <a:gd name="T68" fmla="*/ 453 w 680"/>
                <a:gd name="T69" fmla="*/ 57 h 964"/>
                <a:gd name="T70" fmla="*/ 453 w 680"/>
                <a:gd name="T71" fmla="*/ 0 h 964"/>
                <a:gd name="T72" fmla="*/ 623 w 680"/>
                <a:gd name="T73" fmla="*/ 0 h 964"/>
                <a:gd name="T74" fmla="*/ 623 w 680"/>
                <a:gd name="T75" fmla="*/ 170 h 964"/>
                <a:gd name="T76" fmla="*/ 567 w 680"/>
                <a:gd name="T77" fmla="*/ 170 h 964"/>
                <a:gd name="T78" fmla="*/ 567 w 680"/>
                <a:gd name="T79" fmla="*/ 284 h 964"/>
                <a:gd name="T80" fmla="*/ 510 w 680"/>
                <a:gd name="T81" fmla="*/ 284 h 964"/>
                <a:gd name="T82" fmla="*/ 510 w 680"/>
                <a:gd name="T83" fmla="*/ 340 h 964"/>
                <a:gd name="T84" fmla="*/ 567 w 680"/>
                <a:gd name="T85" fmla="*/ 340 h 964"/>
                <a:gd name="T86" fmla="*/ 567 w 680"/>
                <a:gd name="T87" fmla="*/ 397 h 964"/>
                <a:gd name="T88" fmla="*/ 680 w 680"/>
                <a:gd name="T89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680" y="567"/>
                  </a:lnTo>
                  <a:lnTo>
                    <a:pt x="623" y="567"/>
                  </a:lnTo>
                  <a:lnTo>
                    <a:pt x="62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86"/>
            <p:cNvSpPr>
              <a:spLocks/>
            </p:cNvSpPr>
            <p:nvPr/>
          </p:nvSpPr>
          <p:spPr bwMode="auto">
            <a:xfrm>
              <a:off x="2967" y="346"/>
              <a:ext cx="851" cy="1361"/>
            </a:xfrm>
            <a:custGeom>
              <a:avLst/>
              <a:gdLst>
                <a:gd name="T0" fmla="*/ 284 w 851"/>
                <a:gd name="T1" fmla="*/ 1361 h 1361"/>
                <a:gd name="T2" fmla="*/ 284 w 851"/>
                <a:gd name="T3" fmla="*/ 1305 h 1361"/>
                <a:gd name="T4" fmla="*/ 227 w 851"/>
                <a:gd name="T5" fmla="*/ 1305 h 1361"/>
                <a:gd name="T6" fmla="*/ 227 w 851"/>
                <a:gd name="T7" fmla="*/ 1134 h 1361"/>
                <a:gd name="T8" fmla="*/ 57 w 851"/>
                <a:gd name="T9" fmla="*/ 1134 h 1361"/>
                <a:gd name="T10" fmla="*/ 57 w 851"/>
                <a:gd name="T11" fmla="*/ 1021 h 1361"/>
                <a:gd name="T12" fmla="*/ 0 w 851"/>
                <a:gd name="T13" fmla="*/ 1021 h 1361"/>
                <a:gd name="T14" fmla="*/ 0 w 851"/>
                <a:gd name="T15" fmla="*/ 908 h 1361"/>
                <a:gd name="T16" fmla="*/ 57 w 851"/>
                <a:gd name="T17" fmla="*/ 908 h 1361"/>
                <a:gd name="T18" fmla="*/ 57 w 851"/>
                <a:gd name="T19" fmla="*/ 681 h 1361"/>
                <a:gd name="T20" fmla="*/ 227 w 851"/>
                <a:gd name="T21" fmla="*/ 681 h 1361"/>
                <a:gd name="T22" fmla="*/ 227 w 851"/>
                <a:gd name="T23" fmla="*/ 624 h 1361"/>
                <a:gd name="T24" fmla="*/ 284 w 851"/>
                <a:gd name="T25" fmla="*/ 624 h 1361"/>
                <a:gd name="T26" fmla="*/ 284 w 851"/>
                <a:gd name="T27" fmla="*/ 567 h 1361"/>
                <a:gd name="T28" fmla="*/ 341 w 851"/>
                <a:gd name="T29" fmla="*/ 567 h 1361"/>
                <a:gd name="T30" fmla="*/ 341 w 851"/>
                <a:gd name="T31" fmla="*/ 511 h 1361"/>
                <a:gd name="T32" fmla="*/ 397 w 851"/>
                <a:gd name="T33" fmla="*/ 511 h 1361"/>
                <a:gd name="T34" fmla="*/ 397 w 851"/>
                <a:gd name="T35" fmla="*/ 284 h 1361"/>
                <a:gd name="T36" fmla="*/ 454 w 851"/>
                <a:gd name="T37" fmla="*/ 284 h 1361"/>
                <a:gd name="T38" fmla="*/ 454 w 851"/>
                <a:gd name="T39" fmla="*/ 114 h 1361"/>
                <a:gd name="T40" fmla="*/ 511 w 851"/>
                <a:gd name="T41" fmla="*/ 114 h 1361"/>
                <a:gd name="T42" fmla="*/ 511 w 851"/>
                <a:gd name="T43" fmla="*/ 57 h 1361"/>
                <a:gd name="T44" fmla="*/ 624 w 851"/>
                <a:gd name="T45" fmla="*/ 57 h 1361"/>
                <a:gd name="T46" fmla="*/ 624 w 851"/>
                <a:gd name="T47" fmla="*/ 0 h 1361"/>
                <a:gd name="T48" fmla="*/ 737 w 851"/>
                <a:gd name="T49" fmla="*/ 0 h 1361"/>
                <a:gd name="T50" fmla="*/ 737 w 851"/>
                <a:gd name="T51" fmla="*/ 57 h 1361"/>
                <a:gd name="T52" fmla="*/ 794 w 851"/>
                <a:gd name="T53" fmla="*/ 57 h 1361"/>
                <a:gd name="T54" fmla="*/ 794 w 851"/>
                <a:gd name="T55" fmla="*/ 114 h 1361"/>
                <a:gd name="T56" fmla="*/ 851 w 851"/>
                <a:gd name="T57" fmla="*/ 114 h 1361"/>
                <a:gd name="T58" fmla="*/ 851 w 851"/>
                <a:gd name="T59" fmla="*/ 341 h 1361"/>
                <a:gd name="T60" fmla="*/ 737 w 851"/>
                <a:gd name="T61" fmla="*/ 341 h 1361"/>
                <a:gd name="T62" fmla="*/ 737 w 851"/>
                <a:gd name="T63" fmla="*/ 681 h 1361"/>
                <a:gd name="T64" fmla="*/ 624 w 851"/>
                <a:gd name="T65" fmla="*/ 681 h 1361"/>
                <a:gd name="T66" fmla="*/ 624 w 851"/>
                <a:gd name="T67" fmla="*/ 794 h 1361"/>
                <a:gd name="T68" fmla="*/ 567 w 851"/>
                <a:gd name="T69" fmla="*/ 794 h 1361"/>
                <a:gd name="T70" fmla="*/ 567 w 851"/>
                <a:gd name="T71" fmla="*/ 1078 h 1361"/>
                <a:gd name="T72" fmla="*/ 624 w 851"/>
                <a:gd name="T73" fmla="*/ 1078 h 1361"/>
                <a:gd name="T74" fmla="*/ 624 w 851"/>
                <a:gd name="T75" fmla="*/ 1305 h 1361"/>
                <a:gd name="T76" fmla="*/ 567 w 851"/>
                <a:gd name="T77" fmla="*/ 1305 h 1361"/>
                <a:gd name="T78" fmla="*/ 567 w 851"/>
                <a:gd name="T79" fmla="*/ 1361 h 1361"/>
                <a:gd name="T80" fmla="*/ 284 w 851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361">
                  <a:moveTo>
                    <a:pt x="284" y="1361"/>
                  </a:moveTo>
                  <a:lnTo>
                    <a:pt x="284" y="1305"/>
                  </a:lnTo>
                  <a:lnTo>
                    <a:pt x="227" y="1305"/>
                  </a:lnTo>
                  <a:lnTo>
                    <a:pt x="227" y="1134"/>
                  </a:lnTo>
                  <a:lnTo>
                    <a:pt x="57" y="113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341"/>
                  </a:lnTo>
                  <a:lnTo>
                    <a:pt x="737" y="341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1078"/>
                  </a:lnTo>
                  <a:lnTo>
                    <a:pt x="624" y="1078"/>
                  </a:lnTo>
                  <a:lnTo>
                    <a:pt x="624" y="1305"/>
                  </a:lnTo>
                  <a:lnTo>
                    <a:pt x="567" y="1305"/>
                  </a:lnTo>
                  <a:lnTo>
                    <a:pt x="567" y="1361"/>
                  </a:lnTo>
                  <a:lnTo>
                    <a:pt x="284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87"/>
            <p:cNvSpPr>
              <a:spLocks/>
            </p:cNvSpPr>
            <p:nvPr/>
          </p:nvSpPr>
          <p:spPr bwMode="auto">
            <a:xfrm>
              <a:off x="2627" y="403"/>
              <a:ext cx="794" cy="964"/>
            </a:xfrm>
            <a:custGeom>
              <a:avLst/>
              <a:gdLst>
                <a:gd name="T0" fmla="*/ 737 w 794"/>
                <a:gd name="T1" fmla="*/ 57 h 964"/>
                <a:gd name="T2" fmla="*/ 681 w 794"/>
                <a:gd name="T3" fmla="*/ 57 h 964"/>
                <a:gd name="T4" fmla="*/ 681 w 794"/>
                <a:gd name="T5" fmla="*/ 114 h 964"/>
                <a:gd name="T6" fmla="*/ 567 w 794"/>
                <a:gd name="T7" fmla="*/ 114 h 964"/>
                <a:gd name="T8" fmla="*/ 567 w 794"/>
                <a:gd name="T9" fmla="*/ 57 h 964"/>
                <a:gd name="T10" fmla="*/ 510 w 794"/>
                <a:gd name="T11" fmla="*/ 57 h 964"/>
                <a:gd name="T12" fmla="*/ 510 w 794"/>
                <a:gd name="T13" fmla="*/ 0 h 964"/>
                <a:gd name="T14" fmla="*/ 113 w 794"/>
                <a:gd name="T15" fmla="*/ 0 h 964"/>
                <a:gd name="T16" fmla="*/ 113 w 794"/>
                <a:gd name="T17" fmla="*/ 57 h 964"/>
                <a:gd name="T18" fmla="*/ 57 w 794"/>
                <a:gd name="T19" fmla="*/ 57 h 964"/>
                <a:gd name="T20" fmla="*/ 57 w 794"/>
                <a:gd name="T21" fmla="*/ 170 h 964"/>
                <a:gd name="T22" fmla="*/ 0 w 794"/>
                <a:gd name="T23" fmla="*/ 170 h 964"/>
                <a:gd name="T24" fmla="*/ 0 w 794"/>
                <a:gd name="T25" fmla="*/ 284 h 964"/>
                <a:gd name="T26" fmla="*/ 57 w 794"/>
                <a:gd name="T27" fmla="*/ 284 h 964"/>
                <a:gd name="T28" fmla="*/ 57 w 794"/>
                <a:gd name="T29" fmla="*/ 340 h 964"/>
                <a:gd name="T30" fmla="*/ 57 w 794"/>
                <a:gd name="T31" fmla="*/ 397 h 964"/>
                <a:gd name="T32" fmla="*/ 113 w 794"/>
                <a:gd name="T33" fmla="*/ 397 h 964"/>
                <a:gd name="T34" fmla="*/ 113 w 794"/>
                <a:gd name="T35" fmla="*/ 567 h 964"/>
                <a:gd name="T36" fmla="*/ 57 w 794"/>
                <a:gd name="T37" fmla="*/ 567 h 964"/>
                <a:gd name="T38" fmla="*/ 57 w 794"/>
                <a:gd name="T39" fmla="*/ 624 h 964"/>
                <a:gd name="T40" fmla="*/ 57 w 794"/>
                <a:gd name="T41" fmla="*/ 681 h 964"/>
                <a:gd name="T42" fmla="*/ 0 w 794"/>
                <a:gd name="T43" fmla="*/ 681 h 964"/>
                <a:gd name="T44" fmla="*/ 0 w 794"/>
                <a:gd name="T45" fmla="*/ 737 h 964"/>
                <a:gd name="T46" fmla="*/ 57 w 794"/>
                <a:gd name="T47" fmla="*/ 737 h 964"/>
                <a:gd name="T48" fmla="*/ 57 w 794"/>
                <a:gd name="T49" fmla="*/ 794 h 964"/>
                <a:gd name="T50" fmla="*/ 113 w 794"/>
                <a:gd name="T51" fmla="*/ 794 h 964"/>
                <a:gd name="T52" fmla="*/ 170 w 794"/>
                <a:gd name="T53" fmla="*/ 794 h 964"/>
                <a:gd name="T54" fmla="*/ 170 w 794"/>
                <a:gd name="T55" fmla="*/ 964 h 964"/>
                <a:gd name="T56" fmla="*/ 340 w 794"/>
                <a:gd name="T57" fmla="*/ 964 h 964"/>
                <a:gd name="T58" fmla="*/ 340 w 794"/>
                <a:gd name="T59" fmla="*/ 851 h 964"/>
                <a:gd name="T60" fmla="*/ 397 w 794"/>
                <a:gd name="T61" fmla="*/ 851 h 964"/>
                <a:gd name="T62" fmla="*/ 397 w 794"/>
                <a:gd name="T63" fmla="*/ 624 h 964"/>
                <a:gd name="T64" fmla="*/ 567 w 794"/>
                <a:gd name="T65" fmla="*/ 624 h 964"/>
                <a:gd name="T66" fmla="*/ 567 w 794"/>
                <a:gd name="T67" fmla="*/ 567 h 964"/>
                <a:gd name="T68" fmla="*/ 624 w 794"/>
                <a:gd name="T69" fmla="*/ 567 h 964"/>
                <a:gd name="T70" fmla="*/ 624 w 794"/>
                <a:gd name="T71" fmla="*/ 510 h 964"/>
                <a:gd name="T72" fmla="*/ 681 w 794"/>
                <a:gd name="T73" fmla="*/ 510 h 964"/>
                <a:gd name="T74" fmla="*/ 681 w 794"/>
                <a:gd name="T75" fmla="*/ 454 h 964"/>
                <a:gd name="T76" fmla="*/ 737 w 794"/>
                <a:gd name="T77" fmla="*/ 454 h 964"/>
                <a:gd name="T78" fmla="*/ 737 w 794"/>
                <a:gd name="T79" fmla="*/ 227 h 964"/>
                <a:gd name="T80" fmla="*/ 794 w 794"/>
                <a:gd name="T81" fmla="*/ 227 h 964"/>
                <a:gd name="T82" fmla="*/ 794 w 794"/>
                <a:gd name="T83" fmla="*/ 57 h 964"/>
                <a:gd name="T84" fmla="*/ 737 w 794"/>
                <a:gd name="T8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964">
                  <a:moveTo>
                    <a:pt x="737" y="57"/>
                  </a:moveTo>
                  <a:lnTo>
                    <a:pt x="681" y="5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73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88"/>
            <p:cNvSpPr>
              <a:spLocks/>
            </p:cNvSpPr>
            <p:nvPr/>
          </p:nvSpPr>
          <p:spPr bwMode="auto">
            <a:xfrm>
              <a:off x="3478" y="344"/>
              <a:ext cx="1927" cy="1703"/>
            </a:xfrm>
            <a:custGeom>
              <a:avLst/>
              <a:gdLst>
                <a:gd name="T0" fmla="*/ 1190 w 1927"/>
                <a:gd name="T1" fmla="*/ 1590 h 1703"/>
                <a:gd name="T2" fmla="*/ 1134 w 1927"/>
                <a:gd name="T3" fmla="*/ 1647 h 1703"/>
                <a:gd name="T4" fmla="*/ 1077 w 1927"/>
                <a:gd name="T5" fmla="*/ 1420 h 1703"/>
                <a:gd name="T6" fmla="*/ 1134 w 1927"/>
                <a:gd name="T7" fmla="*/ 1363 h 1703"/>
                <a:gd name="T8" fmla="*/ 1190 w 1927"/>
                <a:gd name="T9" fmla="*/ 1250 h 1703"/>
                <a:gd name="T10" fmla="*/ 1360 w 1927"/>
                <a:gd name="T11" fmla="*/ 1193 h 1703"/>
                <a:gd name="T12" fmla="*/ 1417 w 1927"/>
                <a:gd name="T13" fmla="*/ 1080 h 1703"/>
                <a:gd name="T14" fmla="*/ 1474 w 1927"/>
                <a:gd name="T15" fmla="*/ 1023 h 1703"/>
                <a:gd name="T16" fmla="*/ 1417 w 1927"/>
                <a:gd name="T17" fmla="*/ 853 h 1703"/>
                <a:gd name="T18" fmla="*/ 1474 w 1927"/>
                <a:gd name="T19" fmla="*/ 910 h 1703"/>
                <a:gd name="T20" fmla="*/ 1531 w 1927"/>
                <a:gd name="T21" fmla="*/ 796 h 1703"/>
                <a:gd name="T22" fmla="*/ 1644 w 1927"/>
                <a:gd name="T23" fmla="*/ 683 h 1703"/>
                <a:gd name="T24" fmla="*/ 1701 w 1927"/>
                <a:gd name="T25" fmla="*/ 740 h 1703"/>
                <a:gd name="T26" fmla="*/ 1814 w 1927"/>
                <a:gd name="T27" fmla="*/ 683 h 1703"/>
                <a:gd name="T28" fmla="*/ 1757 w 1927"/>
                <a:gd name="T29" fmla="*/ 626 h 1703"/>
                <a:gd name="T30" fmla="*/ 1871 w 1927"/>
                <a:gd name="T31" fmla="*/ 569 h 1703"/>
                <a:gd name="T32" fmla="*/ 1927 w 1927"/>
                <a:gd name="T33" fmla="*/ 456 h 1703"/>
                <a:gd name="T34" fmla="*/ 1814 w 1927"/>
                <a:gd name="T35" fmla="*/ 513 h 1703"/>
                <a:gd name="T36" fmla="*/ 1757 w 1927"/>
                <a:gd name="T37" fmla="*/ 286 h 1703"/>
                <a:gd name="T38" fmla="*/ 1814 w 1927"/>
                <a:gd name="T39" fmla="*/ 59 h 1703"/>
                <a:gd name="T40" fmla="*/ 1531 w 1927"/>
                <a:gd name="T41" fmla="*/ 2 h 1703"/>
                <a:gd name="T42" fmla="*/ 1247 w 1927"/>
                <a:gd name="T43" fmla="*/ 229 h 1703"/>
                <a:gd name="T44" fmla="*/ 1190 w 1927"/>
                <a:gd name="T45" fmla="*/ 343 h 1703"/>
                <a:gd name="T46" fmla="*/ 793 w 1927"/>
                <a:gd name="T47" fmla="*/ 286 h 1703"/>
                <a:gd name="T48" fmla="*/ 623 w 1927"/>
                <a:gd name="T49" fmla="*/ 399 h 1703"/>
                <a:gd name="T50" fmla="*/ 453 w 1927"/>
                <a:gd name="T51" fmla="*/ 399 h 1703"/>
                <a:gd name="T52" fmla="*/ 226 w 1927"/>
                <a:gd name="T53" fmla="*/ 343 h 1703"/>
                <a:gd name="T54" fmla="*/ 113 w 1927"/>
                <a:gd name="T55" fmla="*/ 683 h 1703"/>
                <a:gd name="T56" fmla="*/ 56 w 1927"/>
                <a:gd name="T57" fmla="*/ 796 h 1703"/>
                <a:gd name="T58" fmla="*/ 113 w 1927"/>
                <a:gd name="T59" fmla="*/ 1080 h 1703"/>
                <a:gd name="T60" fmla="*/ 56 w 1927"/>
                <a:gd name="T61" fmla="*/ 1307 h 1703"/>
                <a:gd name="T62" fmla="*/ 0 w 1927"/>
                <a:gd name="T63" fmla="*/ 1363 h 1703"/>
                <a:gd name="T64" fmla="*/ 170 w 1927"/>
                <a:gd name="T65" fmla="*/ 1420 h 1703"/>
                <a:gd name="T66" fmla="*/ 283 w 1927"/>
                <a:gd name="T67" fmla="*/ 1363 h 1703"/>
                <a:gd name="T68" fmla="*/ 397 w 1927"/>
                <a:gd name="T69" fmla="*/ 1420 h 1703"/>
                <a:gd name="T70" fmla="*/ 453 w 1927"/>
                <a:gd name="T71" fmla="*/ 1477 h 1703"/>
                <a:gd name="T72" fmla="*/ 567 w 1927"/>
                <a:gd name="T73" fmla="*/ 1533 h 1703"/>
                <a:gd name="T74" fmla="*/ 623 w 1927"/>
                <a:gd name="T75" fmla="*/ 1477 h 1703"/>
                <a:gd name="T76" fmla="*/ 793 w 1927"/>
                <a:gd name="T77" fmla="*/ 1533 h 1703"/>
                <a:gd name="T78" fmla="*/ 907 w 1927"/>
                <a:gd name="T79" fmla="*/ 1590 h 1703"/>
                <a:gd name="T80" fmla="*/ 1020 w 1927"/>
                <a:gd name="T81" fmla="*/ 1647 h 1703"/>
                <a:gd name="T82" fmla="*/ 1190 w 1927"/>
                <a:gd name="T83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703">
                  <a:moveTo>
                    <a:pt x="1190" y="1703"/>
                  </a:moveTo>
                  <a:lnTo>
                    <a:pt x="1190" y="1590"/>
                  </a:lnTo>
                  <a:lnTo>
                    <a:pt x="1134" y="1590"/>
                  </a:lnTo>
                  <a:lnTo>
                    <a:pt x="1134" y="1647"/>
                  </a:lnTo>
                  <a:lnTo>
                    <a:pt x="1077" y="1647"/>
                  </a:lnTo>
                  <a:lnTo>
                    <a:pt x="1077" y="1420"/>
                  </a:lnTo>
                  <a:lnTo>
                    <a:pt x="1134" y="1420"/>
                  </a:lnTo>
                  <a:lnTo>
                    <a:pt x="1134" y="1363"/>
                  </a:lnTo>
                  <a:lnTo>
                    <a:pt x="1190" y="1363"/>
                  </a:lnTo>
                  <a:lnTo>
                    <a:pt x="1190" y="1250"/>
                  </a:lnTo>
                  <a:lnTo>
                    <a:pt x="1360" y="1250"/>
                  </a:lnTo>
                  <a:lnTo>
                    <a:pt x="1360" y="1193"/>
                  </a:lnTo>
                  <a:lnTo>
                    <a:pt x="1417" y="1193"/>
                  </a:lnTo>
                  <a:lnTo>
                    <a:pt x="1417" y="1080"/>
                  </a:lnTo>
                  <a:lnTo>
                    <a:pt x="1474" y="1080"/>
                  </a:lnTo>
                  <a:lnTo>
                    <a:pt x="1474" y="1023"/>
                  </a:lnTo>
                  <a:lnTo>
                    <a:pt x="1417" y="1023"/>
                  </a:lnTo>
                  <a:lnTo>
                    <a:pt x="1417" y="853"/>
                  </a:lnTo>
                  <a:lnTo>
                    <a:pt x="1474" y="853"/>
                  </a:lnTo>
                  <a:lnTo>
                    <a:pt x="1474" y="910"/>
                  </a:lnTo>
                  <a:lnTo>
                    <a:pt x="1531" y="910"/>
                  </a:lnTo>
                  <a:lnTo>
                    <a:pt x="1531" y="796"/>
                  </a:lnTo>
                  <a:lnTo>
                    <a:pt x="1644" y="796"/>
                  </a:lnTo>
                  <a:lnTo>
                    <a:pt x="1644" y="683"/>
                  </a:lnTo>
                  <a:lnTo>
                    <a:pt x="1701" y="683"/>
                  </a:lnTo>
                  <a:lnTo>
                    <a:pt x="1701" y="740"/>
                  </a:lnTo>
                  <a:lnTo>
                    <a:pt x="1814" y="740"/>
                  </a:lnTo>
                  <a:lnTo>
                    <a:pt x="1814" y="683"/>
                  </a:lnTo>
                  <a:lnTo>
                    <a:pt x="1757" y="683"/>
                  </a:lnTo>
                  <a:lnTo>
                    <a:pt x="1757" y="626"/>
                  </a:lnTo>
                  <a:lnTo>
                    <a:pt x="1871" y="626"/>
                  </a:lnTo>
                  <a:lnTo>
                    <a:pt x="1871" y="569"/>
                  </a:lnTo>
                  <a:lnTo>
                    <a:pt x="1927" y="569"/>
                  </a:lnTo>
                  <a:lnTo>
                    <a:pt x="1927" y="456"/>
                  </a:lnTo>
                  <a:lnTo>
                    <a:pt x="1814" y="456"/>
                  </a:lnTo>
                  <a:lnTo>
                    <a:pt x="1814" y="513"/>
                  </a:lnTo>
                  <a:lnTo>
                    <a:pt x="1757" y="513"/>
                  </a:lnTo>
                  <a:lnTo>
                    <a:pt x="1757" y="286"/>
                  </a:lnTo>
                  <a:lnTo>
                    <a:pt x="1814" y="286"/>
                  </a:lnTo>
                  <a:lnTo>
                    <a:pt x="1814" y="59"/>
                  </a:lnTo>
                  <a:lnTo>
                    <a:pt x="1531" y="59"/>
                  </a:lnTo>
                  <a:lnTo>
                    <a:pt x="1531" y="2"/>
                  </a:lnTo>
                  <a:lnTo>
                    <a:pt x="1246" y="0"/>
                  </a:lnTo>
                  <a:lnTo>
                    <a:pt x="1247" y="229"/>
                  </a:lnTo>
                  <a:lnTo>
                    <a:pt x="1190" y="229"/>
                  </a:lnTo>
                  <a:lnTo>
                    <a:pt x="1190" y="343"/>
                  </a:lnTo>
                  <a:lnTo>
                    <a:pt x="793" y="343"/>
                  </a:lnTo>
                  <a:lnTo>
                    <a:pt x="793" y="286"/>
                  </a:lnTo>
                  <a:lnTo>
                    <a:pt x="623" y="286"/>
                  </a:lnTo>
                  <a:lnTo>
                    <a:pt x="623" y="399"/>
                  </a:lnTo>
                  <a:lnTo>
                    <a:pt x="510" y="399"/>
                  </a:lnTo>
                  <a:lnTo>
                    <a:pt x="453" y="399"/>
                  </a:lnTo>
                  <a:lnTo>
                    <a:pt x="453" y="343"/>
                  </a:lnTo>
                  <a:lnTo>
                    <a:pt x="226" y="343"/>
                  </a:lnTo>
                  <a:lnTo>
                    <a:pt x="226" y="683"/>
                  </a:lnTo>
                  <a:lnTo>
                    <a:pt x="113" y="683"/>
                  </a:lnTo>
                  <a:lnTo>
                    <a:pt x="113" y="796"/>
                  </a:lnTo>
                  <a:lnTo>
                    <a:pt x="56" y="796"/>
                  </a:lnTo>
                  <a:lnTo>
                    <a:pt x="56" y="1080"/>
                  </a:lnTo>
                  <a:lnTo>
                    <a:pt x="113" y="1080"/>
                  </a:lnTo>
                  <a:lnTo>
                    <a:pt x="113" y="1307"/>
                  </a:lnTo>
                  <a:lnTo>
                    <a:pt x="56" y="1307"/>
                  </a:lnTo>
                  <a:lnTo>
                    <a:pt x="56" y="1363"/>
                  </a:lnTo>
                  <a:lnTo>
                    <a:pt x="0" y="1363"/>
                  </a:lnTo>
                  <a:lnTo>
                    <a:pt x="0" y="1420"/>
                  </a:lnTo>
                  <a:lnTo>
                    <a:pt x="170" y="1420"/>
                  </a:lnTo>
                  <a:lnTo>
                    <a:pt x="170" y="1363"/>
                  </a:lnTo>
                  <a:lnTo>
                    <a:pt x="283" y="1363"/>
                  </a:lnTo>
                  <a:lnTo>
                    <a:pt x="283" y="1420"/>
                  </a:lnTo>
                  <a:lnTo>
                    <a:pt x="397" y="1420"/>
                  </a:lnTo>
                  <a:lnTo>
                    <a:pt x="397" y="1477"/>
                  </a:lnTo>
                  <a:lnTo>
                    <a:pt x="453" y="1477"/>
                  </a:lnTo>
                  <a:lnTo>
                    <a:pt x="453" y="1533"/>
                  </a:lnTo>
                  <a:lnTo>
                    <a:pt x="567" y="1533"/>
                  </a:lnTo>
                  <a:lnTo>
                    <a:pt x="567" y="1477"/>
                  </a:lnTo>
                  <a:lnTo>
                    <a:pt x="623" y="1477"/>
                  </a:lnTo>
                  <a:lnTo>
                    <a:pt x="623" y="1533"/>
                  </a:lnTo>
                  <a:lnTo>
                    <a:pt x="793" y="1533"/>
                  </a:lnTo>
                  <a:lnTo>
                    <a:pt x="793" y="1590"/>
                  </a:lnTo>
                  <a:lnTo>
                    <a:pt x="907" y="1590"/>
                  </a:lnTo>
                  <a:lnTo>
                    <a:pt x="907" y="1647"/>
                  </a:lnTo>
                  <a:lnTo>
                    <a:pt x="1020" y="1647"/>
                  </a:lnTo>
                  <a:lnTo>
                    <a:pt x="1020" y="1703"/>
                  </a:lnTo>
                  <a:lnTo>
                    <a:pt x="1190" y="170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3" name="Group 166"/>
          <p:cNvGrpSpPr>
            <a:grpSpLocks/>
          </p:cNvGrpSpPr>
          <p:nvPr/>
        </p:nvGrpSpPr>
        <p:grpSpPr bwMode="auto">
          <a:xfrm>
            <a:off x="4046923" y="6487144"/>
            <a:ext cx="3881074" cy="5956924"/>
            <a:chOff x="416" y="290"/>
            <a:chExt cx="4876" cy="7484"/>
          </a:xfrm>
        </p:grpSpPr>
        <p:sp>
          <p:nvSpPr>
            <p:cNvPr id="261" name="Rectangle 133"/>
            <p:cNvSpPr>
              <a:spLocks noChangeArrowheads="1"/>
            </p:cNvSpPr>
            <p:nvPr/>
          </p:nvSpPr>
          <p:spPr bwMode="auto">
            <a:xfrm>
              <a:off x="3364" y="6754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135"/>
            <p:cNvSpPr>
              <a:spLocks/>
            </p:cNvSpPr>
            <p:nvPr/>
          </p:nvSpPr>
          <p:spPr bwMode="auto">
            <a:xfrm>
              <a:off x="2344" y="6413"/>
              <a:ext cx="1020" cy="1361"/>
            </a:xfrm>
            <a:custGeom>
              <a:avLst/>
              <a:gdLst>
                <a:gd name="T0" fmla="*/ 680 w 1020"/>
                <a:gd name="T1" fmla="*/ 1361 h 1361"/>
                <a:gd name="T2" fmla="*/ 793 w 1020"/>
                <a:gd name="T3" fmla="*/ 1361 h 1361"/>
                <a:gd name="T4" fmla="*/ 793 w 1020"/>
                <a:gd name="T5" fmla="*/ 1021 h 1361"/>
                <a:gd name="T6" fmla="*/ 907 w 1020"/>
                <a:gd name="T7" fmla="*/ 1021 h 1361"/>
                <a:gd name="T8" fmla="*/ 907 w 1020"/>
                <a:gd name="T9" fmla="*/ 794 h 1361"/>
                <a:gd name="T10" fmla="*/ 1020 w 1020"/>
                <a:gd name="T11" fmla="*/ 794 h 1361"/>
                <a:gd name="T12" fmla="*/ 1020 w 1020"/>
                <a:gd name="T13" fmla="*/ 681 h 1361"/>
                <a:gd name="T14" fmla="*/ 567 w 1020"/>
                <a:gd name="T15" fmla="*/ 681 h 1361"/>
                <a:gd name="T16" fmla="*/ 567 w 1020"/>
                <a:gd name="T17" fmla="*/ 454 h 1361"/>
                <a:gd name="T18" fmla="*/ 453 w 1020"/>
                <a:gd name="T19" fmla="*/ 454 h 1361"/>
                <a:gd name="T20" fmla="*/ 453 w 1020"/>
                <a:gd name="T21" fmla="*/ 0 h 1361"/>
                <a:gd name="T22" fmla="*/ 113 w 1020"/>
                <a:gd name="T23" fmla="*/ 0 h 1361"/>
                <a:gd name="T24" fmla="*/ 113 w 1020"/>
                <a:gd name="T25" fmla="*/ 567 h 1361"/>
                <a:gd name="T26" fmla="*/ 0 w 1020"/>
                <a:gd name="T27" fmla="*/ 567 h 1361"/>
                <a:gd name="T28" fmla="*/ 0 w 1020"/>
                <a:gd name="T29" fmla="*/ 908 h 1361"/>
                <a:gd name="T30" fmla="*/ 226 w 1020"/>
                <a:gd name="T31" fmla="*/ 908 h 1361"/>
                <a:gd name="T32" fmla="*/ 226 w 1020"/>
                <a:gd name="T33" fmla="*/ 1021 h 1361"/>
                <a:gd name="T34" fmla="*/ 340 w 1020"/>
                <a:gd name="T35" fmla="*/ 1021 h 1361"/>
                <a:gd name="T36" fmla="*/ 340 w 1020"/>
                <a:gd name="T37" fmla="*/ 1248 h 1361"/>
                <a:gd name="T38" fmla="*/ 567 w 1020"/>
                <a:gd name="T39" fmla="*/ 1248 h 1361"/>
                <a:gd name="T40" fmla="*/ 567 w 1020"/>
                <a:gd name="T41" fmla="*/ 1134 h 1361"/>
                <a:gd name="T42" fmla="*/ 680 w 1020"/>
                <a:gd name="T43" fmla="*/ 1134 h 1361"/>
                <a:gd name="T44" fmla="*/ 680 w 1020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1361">
                  <a:moveTo>
                    <a:pt x="680" y="1361"/>
                  </a:moveTo>
                  <a:lnTo>
                    <a:pt x="793" y="1361"/>
                  </a:lnTo>
                  <a:lnTo>
                    <a:pt x="793" y="1021"/>
                  </a:lnTo>
                  <a:lnTo>
                    <a:pt x="907" y="1021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8"/>
                  </a:lnTo>
                  <a:lnTo>
                    <a:pt x="226" y="908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136"/>
            <p:cNvSpPr>
              <a:spLocks/>
            </p:cNvSpPr>
            <p:nvPr/>
          </p:nvSpPr>
          <p:spPr bwMode="auto">
            <a:xfrm>
              <a:off x="2344" y="5620"/>
              <a:ext cx="1247" cy="1474"/>
            </a:xfrm>
            <a:custGeom>
              <a:avLst/>
              <a:gdLst>
                <a:gd name="T0" fmla="*/ 113 w 1247"/>
                <a:gd name="T1" fmla="*/ 793 h 1474"/>
                <a:gd name="T2" fmla="*/ 113 w 1247"/>
                <a:gd name="T3" fmla="*/ 680 h 1474"/>
                <a:gd name="T4" fmla="*/ 0 w 1247"/>
                <a:gd name="T5" fmla="*/ 680 h 1474"/>
                <a:gd name="T6" fmla="*/ 0 w 1247"/>
                <a:gd name="T7" fmla="*/ 453 h 1474"/>
                <a:gd name="T8" fmla="*/ 226 w 1247"/>
                <a:gd name="T9" fmla="*/ 453 h 1474"/>
                <a:gd name="T10" fmla="*/ 226 w 1247"/>
                <a:gd name="T11" fmla="*/ 340 h 1474"/>
                <a:gd name="T12" fmla="*/ 340 w 1247"/>
                <a:gd name="T13" fmla="*/ 340 h 1474"/>
                <a:gd name="T14" fmla="*/ 340 w 1247"/>
                <a:gd name="T15" fmla="*/ 226 h 1474"/>
                <a:gd name="T16" fmla="*/ 453 w 1247"/>
                <a:gd name="T17" fmla="*/ 226 h 1474"/>
                <a:gd name="T18" fmla="*/ 453 w 1247"/>
                <a:gd name="T19" fmla="*/ 113 h 1474"/>
                <a:gd name="T20" fmla="*/ 567 w 1247"/>
                <a:gd name="T21" fmla="*/ 113 h 1474"/>
                <a:gd name="T22" fmla="*/ 567 w 1247"/>
                <a:gd name="T23" fmla="*/ 0 h 1474"/>
                <a:gd name="T24" fmla="*/ 1020 w 1247"/>
                <a:gd name="T25" fmla="*/ 0 h 1474"/>
                <a:gd name="T26" fmla="*/ 1020 w 1247"/>
                <a:gd name="T27" fmla="*/ 226 h 1474"/>
                <a:gd name="T28" fmla="*/ 1247 w 1247"/>
                <a:gd name="T29" fmla="*/ 226 h 1474"/>
                <a:gd name="T30" fmla="*/ 1247 w 1247"/>
                <a:gd name="T31" fmla="*/ 907 h 1474"/>
                <a:gd name="T32" fmla="*/ 1134 w 1247"/>
                <a:gd name="T33" fmla="*/ 907 h 1474"/>
                <a:gd name="T34" fmla="*/ 1134 w 1247"/>
                <a:gd name="T35" fmla="*/ 1020 h 1474"/>
                <a:gd name="T36" fmla="*/ 1020 w 1247"/>
                <a:gd name="T37" fmla="*/ 1020 h 1474"/>
                <a:gd name="T38" fmla="*/ 1020 w 1247"/>
                <a:gd name="T39" fmla="*/ 1134 h 1474"/>
                <a:gd name="T40" fmla="*/ 907 w 1247"/>
                <a:gd name="T41" fmla="*/ 1134 h 1474"/>
                <a:gd name="T42" fmla="*/ 907 w 1247"/>
                <a:gd name="T43" fmla="*/ 1360 h 1474"/>
                <a:gd name="T44" fmla="*/ 1020 w 1247"/>
                <a:gd name="T45" fmla="*/ 1360 h 1474"/>
                <a:gd name="T46" fmla="*/ 1020 w 1247"/>
                <a:gd name="T47" fmla="*/ 1474 h 1474"/>
                <a:gd name="T48" fmla="*/ 567 w 1247"/>
                <a:gd name="T49" fmla="*/ 1474 h 1474"/>
                <a:gd name="T50" fmla="*/ 567 w 1247"/>
                <a:gd name="T51" fmla="*/ 1247 h 1474"/>
                <a:gd name="T52" fmla="*/ 453 w 1247"/>
                <a:gd name="T53" fmla="*/ 1247 h 1474"/>
                <a:gd name="T54" fmla="*/ 453 w 1247"/>
                <a:gd name="T55" fmla="*/ 793 h 1474"/>
                <a:gd name="T56" fmla="*/ 113 w 1247"/>
                <a:gd name="T57" fmla="*/ 79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1474">
                  <a:moveTo>
                    <a:pt x="113" y="793"/>
                  </a:move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020" y="0"/>
                  </a:lnTo>
                  <a:lnTo>
                    <a:pt x="1020" y="226"/>
                  </a:lnTo>
                  <a:lnTo>
                    <a:pt x="1247" y="226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1020"/>
                  </a:lnTo>
                  <a:lnTo>
                    <a:pt x="1020" y="1020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360"/>
                  </a:lnTo>
                  <a:lnTo>
                    <a:pt x="1020" y="1360"/>
                  </a:lnTo>
                  <a:lnTo>
                    <a:pt x="1020" y="1474"/>
                  </a:lnTo>
                  <a:lnTo>
                    <a:pt x="567" y="1474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793"/>
                  </a:lnTo>
                  <a:lnTo>
                    <a:pt x="113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137"/>
            <p:cNvSpPr>
              <a:spLocks/>
            </p:cNvSpPr>
            <p:nvPr/>
          </p:nvSpPr>
          <p:spPr bwMode="auto">
            <a:xfrm>
              <a:off x="2117" y="5620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680 w 680"/>
                <a:gd name="T3" fmla="*/ 226 h 567"/>
                <a:gd name="T4" fmla="*/ 567 w 680"/>
                <a:gd name="T5" fmla="*/ 226 h 567"/>
                <a:gd name="T6" fmla="*/ 567 w 680"/>
                <a:gd name="T7" fmla="*/ 340 h 567"/>
                <a:gd name="T8" fmla="*/ 453 w 680"/>
                <a:gd name="T9" fmla="*/ 340 h 567"/>
                <a:gd name="T10" fmla="*/ 453 w 680"/>
                <a:gd name="T11" fmla="*/ 453 h 567"/>
                <a:gd name="T12" fmla="*/ 227 w 680"/>
                <a:gd name="T13" fmla="*/ 453 h 567"/>
                <a:gd name="T14" fmla="*/ 227 w 680"/>
                <a:gd name="T15" fmla="*/ 567 h 567"/>
                <a:gd name="T16" fmla="*/ 113 w 680"/>
                <a:gd name="T17" fmla="*/ 567 h 567"/>
                <a:gd name="T18" fmla="*/ 113 w 680"/>
                <a:gd name="T19" fmla="*/ 453 h 567"/>
                <a:gd name="T20" fmla="*/ 0 w 680"/>
                <a:gd name="T21" fmla="*/ 453 h 567"/>
                <a:gd name="T22" fmla="*/ 0 w 680"/>
                <a:gd name="T23" fmla="*/ 0 h 567"/>
                <a:gd name="T24" fmla="*/ 113 w 680"/>
                <a:gd name="T25" fmla="*/ 0 h 567"/>
                <a:gd name="T26" fmla="*/ 113 w 680"/>
                <a:gd name="T27" fmla="*/ 113 h 567"/>
                <a:gd name="T28" fmla="*/ 227 w 680"/>
                <a:gd name="T29" fmla="*/ 113 h 567"/>
                <a:gd name="T30" fmla="*/ 227 w 680"/>
                <a:gd name="T31" fmla="*/ 226 h 567"/>
                <a:gd name="T32" fmla="*/ 340 w 680"/>
                <a:gd name="T33" fmla="*/ 226 h 567"/>
                <a:gd name="T34" fmla="*/ 340 w 680"/>
                <a:gd name="T35" fmla="*/ 113 h 567"/>
                <a:gd name="T36" fmla="*/ 453 w 680"/>
                <a:gd name="T37" fmla="*/ 113 h 567"/>
                <a:gd name="T38" fmla="*/ 453 w 680"/>
                <a:gd name="T39" fmla="*/ 0 h 567"/>
                <a:gd name="T40" fmla="*/ 680 w 680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138"/>
            <p:cNvSpPr>
              <a:spLocks/>
            </p:cNvSpPr>
            <p:nvPr/>
          </p:nvSpPr>
          <p:spPr bwMode="auto">
            <a:xfrm>
              <a:off x="1096" y="4826"/>
              <a:ext cx="1588" cy="1587"/>
            </a:xfrm>
            <a:custGeom>
              <a:avLst/>
              <a:gdLst>
                <a:gd name="T0" fmla="*/ 1588 w 1588"/>
                <a:gd name="T1" fmla="*/ 794 h 1587"/>
                <a:gd name="T2" fmla="*/ 1588 w 1588"/>
                <a:gd name="T3" fmla="*/ 340 h 1587"/>
                <a:gd name="T4" fmla="*/ 1361 w 1588"/>
                <a:gd name="T5" fmla="*/ 340 h 1587"/>
                <a:gd name="T6" fmla="*/ 1361 w 1588"/>
                <a:gd name="T7" fmla="*/ 113 h 1587"/>
                <a:gd name="T8" fmla="*/ 1474 w 1588"/>
                <a:gd name="T9" fmla="*/ 113 h 1587"/>
                <a:gd name="T10" fmla="*/ 1474 w 1588"/>
                <a:gd name="T11" fmla="*/ 0 h 1587"/>
                <a:gd name="T12" fmla="*/ 1021 w 1588"/>
                <a:gd name="T13" fmla="*/ 0 h 1587"/>
                <a:gd name="T14" fmla="*/ 1021 w 1588"/>
                <a:gd name="T15" fmla="*/ 113 h 1587"/>
                <a:gd name="T16" fmla="*/ 681 w 1588"/>
                <a:gd name="T17" fmla="*/ 113 h 1587"/>
                <a:gd name="T18" fmla="*/ 681 w 1588"/>
                <a:gd name="T19" fmla="*/ 227 h 1587"/>
                <a:gd name="T20" fmla="*/ 567 w 1588"/>
                <a:gd name="T21" fmla="*/ 227 h 1587"/>
                <a:gd name="T22" fmla="*/ 567 w 1588"/>
                <a:gd name="T23" fmla="*/ 340 h 1587"/>
                <a:gd name="T24" fmla="*/ 114 w 1588"/>
                <a:gd name="T25" fmla="*/ 340 h 1587"/>
                <a:gd name="T26" fmla="*/ 114 w 1588"/>
                <a:gd name="T27" fmla="*/ 453 h 1587"/>
                <a:gd name="T28" fmla="*/ 0 w 1588"/>
                <a:gd name="T29" fmla="*/ 453 h 1587"/>
                <a:gd name="T30" fmla="*/ 0 w 1588"/>
                <a:gd name="T31" fmla="*/ 680 h 1587"/>
                <a:gd name="T32" fmla="*/ 227 w 1588"/>
                <a:gd name="T33" fmla="*/ 680 h 1587"/>
                <a:gd name="T34" fmla="*/ 227 w 1588"/>
                <a:gd name="T35" fmla="*/ 794 h 1587"/>
                <a:gd name="T36" fmla="*/ 454 w 1588"/>
                <a:gd name="T37" fmla="*/ 794 h 1587"/>
                <a:gd name="T38" fmla="*/ 454 w 1588"/>
                <a:gd name="T39" fmla="*/ 1020 h 1587"/>
                <a:gd name="T40" fmla="*/ 681 w 1588"/>
                <a:gd name="T41" fmla="*/ 1020 h 1587"/>
                <a:gd name="T42" fmla="*/ 681 w 1588"/>
                <a:gd name="T43" fmla="*/ 1474 h 1587"/>
                <a:gd name="T44" fmla="*/ 1021 w 1588"/>
                <a:gd name="T45" fmla="*/ 1474 h 1587"/>
                <a:gd name="T46" fmla="*/ 1021 w 1588"/>
                <a:gd name="T47" fmla="*/ 1587 h 1587"/>
                <a:gd name="T48" fmla="*/ 1361 w 1588"/>
                <a:gd name="T49" fmla="*/ 1587 h 1587"/>
                <a:gd name="T50" fmla="*/ 1361 w 1588"/>
                <a:gd name="T51" fmla="*/ 1474 h 1587"/>
                <a:gd name="T52" fmla="*/ 1248 w 1588"/>
                <a:gd name="T53" fmla="*/ 1474 h 1587"/>
                <a:gd name="T54" fmla="*/ 1248 w 1588"/>
                <a:gd name="T55" fmla="*/ 1361 h 1587"/>
                <a:gd name="T56" fmla="*/ 1134 w 1588"/>
                <a:gd name="T57" fmla="*/ 1361 h 1587"/>
                <a:gd name="T58" fmla="*/ 1134 w 1588"/>
                <a:gd name="T59" fmla="*/ 1247 h 1587"/>
                <a:gd name="T60" fmla="*/ 1021 w 1588"/>
                <a:gd name="T61" fmla="*/ 1247 h 1587"/>
                <a:gd name="T62" fmla="*/ 1021 w 1588"/>
                <a:gd name="T63" fmla="*/ 794 h 1587"/>
                <a:gd name="T64" fmla="*/ 1134 w 1588"/>
                <a:gd name="T65" fmla="*/ 794 h 1587"/>
                <a:gd name="T66" fmla="*/ 1134 w 1588"/>
                <a:gd name="T67" fmla="*/ 907 h 1587"/>
                <a:gd name="T68" fmla="*/ 1248 w 1588"/>
                <a:gd name="T69" fmla="*/ 907 h 1587"/>
                <a:gd name="T70" fmla="*/ 1248 w 1588"/>
                <a:gd name="T71" fmla="*/ 1020 h 1587"/>
                <a:gd name="T72" fmla="*/ 1361 w 1588"/>
                <a:gd name="T73" fmla="*/ 1020 h 1587"/>
                <a:gd name="T74" fmla="*/ 1361 w 1588"/>
                <a:gd name="T75" fmla="*/ 907 h 1587"/>
                <a:gd name="T76" fmla="*/ 1474 w 1588"/>
                <a:gd name="T77" fmla="*/ 907 h 1587"/>
                <a:gd name="T78" fmla="*/ 1474 w 1588"/>
                <a:gd name="T79" fmla="*/ 794 h 1587"/>
                <a:gd name="T80" fmla="*/ 1588 w 1588"/>
                <a:gd name="T81" fmla="*/ 79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587">
                  <a:moveTo>
                    <a:pt x="1588" y="794"/>
                  </a:moveTo>
                  <a:lnTo>
                    <a:pt x="1588" y="340"/>
                  </a:lnTo>
                  <a:lnTo>
                    <a:pt x="1361" y="340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1020"/>
                  </a:lnTo>
                  <a:lnTo>
                    <a:pt x="681" y="1020"/>
                  </a:lnTo>
                  <a:lnTo>
                    <a:pt x="681" y="1474"/>
                  </a:lnTo>
                  <a:lnTo>
                    <a:pt x="1021" y="1474"/>
                  </a:lnTo>
                  <a:lnTo>
                    <a:pt x="1021" y="1587"/>
                  </a:lnTo>
                  <a:lnTo>
                    <a:pt x="1361" y="1587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134" y="1361"/>
                  </a:lnTo>
                  <a:lnTo>
                    <a:pt x="1134" y="1247"/>
                  </a:lnTo>
                  <a:lnTo>
                    <a:pt x="1021" y="124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248" y="907"/>
                  </a:lnTo>
                  <a:lnTo>
                    <a:pt x="1248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588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139"/>
            <p:cNvSpPr>
              <a:spLocks/>
            </p:cNvSpPr>
            <p:nvPr/>
          </p:nvSpPr>
          <p:spPr bwMode="auto">
            <a:xfrm>
              <a:off x="416" y="3919"/>
              <a:ext cx="1134" cy="907"/>
            </a:xfrm>
            <a:custGeom>
              <a:avLst/>
              <a:gdLst>
                <a:gd name="T0" fmla="*/ 1134 w 1134"/>
                <a:gd name="T1" fmla="*/ 0 h 907"/>
                <a:gd name="T2" fmla="*/ 1134 w 1134"/>
                <a:gd name="T3" fmla="*/ 226 h 907"/>
                <a:gd name="T4" fmla="*/ 1020 w 1134"/>
                <a:gd name="T5" fmla="*/ 226 h 907"/>
                <a:gd name="T6" fmla="*/ 1020 w 1134"/>
                <a:gd name="T7" fmla="*/ 453 h 907"/>
                <a:gd name="T8" fmla="*/ 794 w 1134"/>
                <a:gd name="T9" fmla="*/ 453 h 907"/>
                <a:gd name="T10" fmla="*/ 794 w 1134"/>
                <a:gd name="T11" fmla="*/ 793 h 907"/>
                <a:gd name="T12" fmla="*/ 680 w 1134"/>
                <a:gd name="T13" fmla="*/ 793 h 907"/>
                <a:gd name="T14" fmla="*/ 680 w 1134"/>
                <a:gd name="T15" fmla="*/ 907 h 907"/>
                <a:gd name="T16" fmla="*/ 340 w 1134"/>
                <a:gd name="T17" fmla="*/ 907 h 907"/>
                <a:gd name="T18" fmla="*/ 340 w 1134"/>
                <a:gd name="T19" fmla="*/ 567 h 907"/>
                <a:gd name="T20" fmla="*/ 227 w 1134"/>
                <a:gd name="T21" fmla="*/ 567 h 907"/>
                <a:gd name="T22" fmla="*/ 227 w 1134"/>
                <a:gd name="T23" fmla="*/ 453 h 907"/>
                <a:gd name="T24" fmla="*/ 113 w 1134"/>
                <a:gd name="T25" fmla="*/ 453 h 907"/>
                <a:gd name="T26" fmla="*/ 113 w 1134"/>
                <a:gd name="T27" fmla="*/ 340 h 907"/>
                <a:gd name="T28" fmla="*/ 0 w 1134"/>
                <a:gd name="T29" fmla="*/ 340 h 907"/>
                <a:gd name="T30" fmla="*/ 0 w 1134"/>
                <a:gd name="T31" fmla="*/ 113 h 907"/>
                <a:gd name="T32" fmla="*/ 680 w 1134"/>
                <a:gd name="T33" fmla="*/ 113 h 907"/>
                <a:gd name="T34" fmla="*/ 680 w 1134"/>
                <a:gd name="T35" fmla="*/ 0 h 907"/>
                <a:gd name="T36" fmla="*/ 1134 w 1134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907">
                  <a:moveTo>
                    <a:pt x="1134" y="0"/>
                  </a:moveTo>
                  <a:lnTo>
                    <a:pt x="1134" y="226"/>
                  </a:lnTo>
                  <a:lnTo>
                    <a:pt x="1020" y="226"/>
                  </a:lnTo>
                  <a:lnTo>
                    <a:pt x="1020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140"/>
            <p:cNvSpPr>
              <a:spLocks/>
            </p:cNvSpPr>
            <p:nvPr/>
          </p:nvSpPr>
          <p:spPr bwMode="auto">
            <a:xfrm>
              <a:off x="1323" y="4712"/>
              <a:ext cx="794" cy="454"/>
            </a:xfrm>
            <a:custGeom>
              <a:avLst/>
              <a:gdLst>
                <a:gd name="T0" fmla="*/ 794 w 794"/>
                <a:gd name="T1" fmla="*/ 114 h 454"/>
                <a:gd name="T2" fmla="*/ 680 w 794"/>
                <a:gd name="T3" fmla="*/ 114 h 454"/>
                <a:gd name="T4" fmla="*/ 680 w 794"/>
                <a:gd name="T5" fmla="*/ 0 h 454"/>
                <a:gd name="T6" fmla="*/ 227 w 794"/>
                <a:gd name="T7" fmla="*/ 0 h 454"/>
                <a:gd name="T8" fmla="*/ 227 w 794"/>
                <a:gd name="T9" fmla="*/ 114 h 454"/>
                <a:gd name="T10" fmla="*/ 113 w 794"/>
                <a:gd name="T11" fmla="*/ 114 h 454"/>
                <a:gd name="T12" fmla="*/ 113 w 794"/>
                <a:gd name="T13" fmla="*/ 227 h 454"/>
                <a:gd name="T14" fmla="*/ 0 w 794"/>
                <a:gd name="T15" fmla="*/ 227 h 454"/>
                <a:gd name="T16" fmla="*/ 0 w 794"/>
                <a:gd name="T17" fmla="*/ 454 h 454"/>
                <a:gd name="T18" fmla="*/ 340 w 794"/>
                <a:gd name="T19" fmla="*/ 454 h 454"/>
                <a:gd name="T20" fmla="*/ 340 w 794"/>
                <a:gd name="T21" fmla="*/ 341 h 454"/>
                <a:gd name="T22" fmla="*/ 454 w 794"/>
                <a:gd name="T23" fmla="*/ 341 h 454"/>
                <a:gd name="T24" fmla="*/ 454 w 794"/>
                <a:gd name="T25" fmla="*/ 227 h 454"/>
                <a:gd name="T26" fmla="*/ 794 w 794"/>
                <a:gd name="T27" fmla="*/ 227 h 454"/>
                <a:gd name="T28" fmla="*/ 794 w 794"/>
                <a:gd name="T2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142"/>
            <p:cNvSpPr>
              <a:spLocks/>
            </p:cNvSpPr>
            <p:nvPr/>
          </p:nvSpPr>
          <p:spPr bwMode="auto">
            <a:xfrm>
              <a:off x="2457" y="4259"/>
              <a:ext cx="1361" cy="1587"/>
            </a:xfrm>
            <a:custGeom>
              <a:avLst/>
              <a:gdLst>
                <a:gd name="T0" fmla="*/ 1247 w 1361"/>
                <a:gd name="T1" fmla="*/ 1587 h 1587"/>
                <a:gd name="T2" fmla="*/ 907 w 1361"/>
                <a:gd name="T3" fmla="*/ 1587 h 1587"/>
                <a:gd name="T4" fmla="*/ 907 w 1361"/>
                <a:gd name="T5" fmla="*/ 1361 h 1587"/>
                <a:gd name="T6" fmla="*/ 454 w 1361"/>
                <a:gd name="T7" fmla="*/ 1361 h 1587"/>
                <a:gd name="T8" fmla="*/ 454 w 1361"/>
                <a:gd name="T9" fmla="*/ 1474 h 1587"/>
                <a:gd name="T10" fmla="*/ 340 w 1361"/>
                <a:gd name="T11" fmla="*/ 1474 h 1587"/>
                <a:gd name="T12" fmla="*/ 340 w 1361"/>
                <a:gd name="T13" fmla="*/ 1361 h 1587"/>
                <a:gd name="T14" fmla="*/ 227 w 1361"/>
                <a:gd name="T15" fmla="*/ 1361 h 1587"/>
                <a:gd name="T16" fmla="*/ 227 w 1361"/>
                <a:gd name="T17" fmla="*/ 907 h 1587"/>
                <a:gd name="T18" fmla="*/ 0 w 1361"/>
                <a:gd name="T19" fmla="*/ 907 h 1587"/>
                <a:gd name="T20" fmla="*/ 0 w 1361"/>
                <a:gd name="T21" fmla="*/ 680 h 1587"/>
                <a:gd name="T22" fmla="*/ 113 w 1361"/>
                <a:gd name="T23" fmla="*/ 680 h 1587"/>
                <a:gd name="T24" fmla="*/ 113 w 1361"/>
                <a:gd name="T25" fmla="*/ 567 h 1587"/>
                <a:gd name="T26" fmla="*/ 0 w 1361"/>
                <a:gd name="T27" fmla="*/ 567 h 1587"/>
                <a:gd name="T28" fmla="*/ 0 w 1361"/>
                <a:gd name="T29" fmla="*/ 453 h 1587"/>
                <a:gd name="T30" fmla="*/ 113 w 1361"/>
                <a:gd name="T31" fmla="*/ 453 h 1587"/>
                <a:gd name="T32" fmla="*/ 340 w 1361"/>
                <a:gd name="T33" fmla="*/ 453 h 1587"/>
                <a:gd name="T34" fmla="*/ 340 w 1361"/>
                <a:gd name="T35" fmla="*/ 340 h 1587"/>
                <a:gd name="T36" fmla="*/ 454 w 1361"/>
                <a:gd name="T37" fmla="*/ 340 h 1587"/>
                <a:gd name="T38" fmla="*/ 454 w 1361"/>
                <a:gd name="T39" fmla="*/ 453 h 1587"/>
                <a:gd name="T40" fmla="*/ 567 w 1361"/>
                <a:gd name="T41" fmla="*/ 453 h 1587"/>
                <a:gd name="T42" fmla="*/ 567 w 1361"/>
                <a:gd name="T43" fmla="*/ 340 h 1587"/>
                <a:gd name="T44" fmla="*/ 680 w 1361"/>
                <a:gd name="T45" fmla="*/ 340 h 1587"/>
                <a:gd name="T46" fmla="*/ 680 w 1361"/>
                <a:gd name="T47" fmla="*/ 453 h 1587"/>
                <a:gd name="T48" fmla="*/ 794 w 1361"/>
                <a:gd name="T49" fmla="*/ 453 h 1587"/>
                <a:gd name="T50" fmla="*/ 794 w 1361"/>
                <a:gd name="T51" fmla="*/ 113 h 1587"/>
                <a:gd name="T52" fmla="*/ 907 w 1361"/>
                <a:gd name="T53" fmla="*/ 113 h 1587"/>
                <a:gd name="T54" fmla="*/ 907 w 1361"/>
                <a:gd name="T55" fmla="*/ 0 h 1587"/>
                <a:gd name="T56" fmla="*/ 1247 w 1361"/>
                <a:gd name="T57" fmla="*/ 0 h 1587"/>
                <a:gd name="T58" fmla="*/ 1247 w 1361"/>
                <a:gd name="T59" fmla="*/ 113 h 1587"/>
                <a:gd name="T60" fmla="*/ 1361 w 1361"/>
                <a:gd name="T61" fmla="*/ 113 h 1587"/>
                <a:gd name="T62" fmla="*/ 1361 w 1361"/>
                <a:gd name="T63" fmla="*/ 227 h 1587"/>
                <a:gd name="T64" fmla="*/ 1247 w 1361"/>
                <a:gd name="T65" fmla="*/ 227 h 1587"/>
                <a:gd name="T66" fmla="*/ 1247 w 1361"/>
                <a:gd name="T67" fmla="*/ 567 h 1587"/>
                <a:gd name="T68" fmla="*/ 1134 w 1361"/>
                <a:gd name="T69" fmla="*/ 567 h 1587"/>
                <a:gd name="T70" fmla="*/ 1134 w 1361"/>
                <a:gd name="T71" fmla="*/ 1247 h 1587"/>
                <a:gd name="T72" fmla="*/ 1247 w 1361"/>
                <a:gd name="T73" fmla="*/ 1247 h 1587"/>
                <a:gd name="T74" fmla="*/ 1247 w 1361"/>
                <a:gd name="T75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587">
                  <a:moveTo>
                    <a:pt x="1247" y="1587"/>
                  </a:moveTo>
                  <a:lnTo>
                    <a:pt x="907" y="1587"/>
                  </a:lnTo>
                  <a:lnTo>
                    <a:pt x="90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361"/>
                  </a:lnTo>
                  <a:lnTo>
                    <a:pt x="227" y="1361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1247"/>
                  </a:lnTo>
                  <a:lnTo>
                    <a:pt x="1247" y="1247"/>
                  </a:lnTo>
                  <a:lnTo>
                    <a:pt x="1247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144"/>
            <p:cNvSpPr>
              <a:spLocks/>
            </p:cNvSpPr>
            <p:nvPr/>
          </p:nvSpPr>
          <p:spPr bwMode="auto">
            <a:xfrm>
              <a:off x="2344" y="3919"/>
              <a:ext cx="453" cy="793"/>
            </a:xfrm>
            <a:custGeom>
              <a:avLst/>
              <a:gdLst>
                <a:gd name="T0" fmla="*/ 0 w 453"/>
                <a:gd name="T1" fmla="*/ 0 h 793"/>
                <a:gd name="T2" fmla="*/ 0 w 453"/>
                <a:gd name="T3" fmla="*/ 680 h 793"/>
                <a:gd name="T4" fmla="*/ 113 w 453"/>
                <a:gd name="T5" fmla="*/ 680 h 793"/>
                <a:gd name="T6" fmla="*/ 113 w 453"/>
                <a:gd name="T7" fmla="*/ 793 h 793"/>
                <a:gd name="T8" fmla="*/ 453 w 453"/>
                <a:gd name="T9" fmla="*/ 793 h 793"/>
                <a:gd name="T10" fmla="*/ 453 w 453"/>
                <a:gd name="T11" fmla="*/ 453 h 793"/>
                <a:gd name="T12" fmla="*/ 340 w 453"/>
                <a:gd name="T13" fmla="*/ 453 h 793"/>
                <a:gd name="T14" fmla="*/ 340 w 453"/>
                <a:gd name="T15" fmla="*/ 340 h 793"/>
                <a:gd name="T16" fmla="*/ 226 w 453"/>
                <a:gd name="T17" fmla="*/ 340 h 793"/>
                <a:gd name="T18" fmla="*/ 226 w 453"/>
                <a:gd name="T19" fmla="*/ 113 h 793"/>
                <a:gd name="T20" fmla="*/ 113 w 453"/>
                <a:gd name="T21" fmla="*/ 113 h 793"/>
                <a:gd name="T22" fmla="*/ 113 w 453"/>
                <a:gd name="T23" fmla="*/ 0 h 793"/>
                <a:gd name="T24" fmla="*/ 0 w 453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793">
                  <a:moveTo>
                    <a:pt x="0" y="0"/>
                  </a:move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453" y="793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145"/>
            <p:cNvSpPr>
              <a:spLocks/>
            </p:cNvSpPr>
            <p:nvPr/>
          </p:nvSpPr>
          <p:spPr bwMode="auto">
            <a:xfrm>
              <a:off x="2457" y="3919"/>
              <a:ext cx="794" cy="793"/>
            </a:xfrm>
            <a:custGeom>
              <a:avLst/>
              <a:gdLst>
                <a:gd name="T0" fmla="*/ 0 w 794"/>
                <a:gd name="T1" fmla="*/ 0 h 793"/>
                <a:gd name="T2" fmla="*/ 113 w 794"/>
                <a:gd name="T3" fmla="*/ 0 h 793"/>
                <a:gd name="T4" fmla="*/ 227 w 794"/>
                <a:gd name="T5" fmla="*/ 0 h 793"/>
                <a:gd name="T6" fmla="*/ 227 w 794"/>
                <a:gd name="T7" fmla="*/ 113 h 793"/>
                <a:gd name="T8" fmla="*/ 340 w 794"/>
                <a:gd name="T9" fmla="*/ 113 h 793"/>
                <a:gd name="T10" fmla="*/ 340 w 794"/>
                <a:gd name="T11" fmla="*/ 226 h 793"/>
                <a:gd name="T12" fmla="*/ 454 w 794"/>
                <a:gd name="T13" fmla="*/ 226 h 793"/>
                <a:gd name="T14" fmla="*/ 454 w 794"/>
                <a:gd name="T15" fmla="*/ 340 h 793"/>
                <a:gd name="T16" fmla="*/ 567 w 794"/>
                <a:gd name="T17" fmla="*/ 340 h 793"/>
                <a:gd name="T18" fmla="*/ 567 w 794"/>
                <a:gd name="T19" fmla="*/ 453 h 793"/>
                <a:gd name="T20" fmla="*/ 794 w 794"/>
                <a:gd name="T21" fmla="*/ 453 h 793"/>
                <a:gd name="T22" fmla="*/ 794 w 794"/>
                <a:gd name="T23" fmla="*/ 793 h 793"/>
                <a:gd name="T24" fmla="*/ 680 w 794"/>
                <a:gd name="T25" fmla="*/ 793 h 793"/>
                <a:gd name="T26" fmla="*/ 680 w 794"/>
                <a:gd name="T27" fmla="*/ 680 h 793"/>
                <a:gd name="T28" fmla="*/ 567 w 794"/>
                <a:gd name="T29" fmla="*/ 680 h 793"/>
                <a:gd name="T30" fmla="*/ 567 w 794"/>
                <a:gd name="T31" fmla="*/ 793 h 793"/>
                <a:gd name="T32" fmla="*/ 454 w 794"/>
                <a:gd name="T33" fmla="*/ 793 h 793"/>
                <a:gd name="T34" fmla="*/ 454 w 794"/>
                <a:gd name="T35" fmla="*/ 680 h 793"/>
                <a:gd name="T36" fmla="*/ 340 w 794"/>
                <a:gd name="T37" fmla="*/ 680 h 793"/>
                <a:gd name="T38" fmla="*/ 340 w 794"/>
                <a:gd name="T39" fmla="*/ 453 h 793"/>
                <a:gd name="T40" fmla="*/ 227 w 794"/>
                <a:gd name="T41" fmla="*/ 453 h 793"/>
                <a:gd name="T42" fmla="*/ 227 w 794"/>
                <a:gd name="T43" fmla="*/ 340 h 793"/>
                <a:gd name="T44" fmla="*/ 113 w 794"/>
                <a:gd name="T45" fmla="*/ 340 h 793"/>
                <a:gd name="T46" fmla="*/ 113 w 794"/>
                <a:gd name="T47" fmla="*/ 113 h 793"/>
                <a:gd name="T48" fmla="*/ 0 w 794"/>
                <a:gd name="T49" fmla="*/ 113 h 793"/>
                <a:gd name="T50" fmla="*/ 0 w 794"/>
                <a:gd name="T5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793">
                  <a:moveTo>
                    <a:pt x="0" y="0"/>
                  </a:move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146"/>
            <p:cNvSpPr>
              <a:spLocks/>
            </p:cNvSpPr>
            <p:nvPr/>
          </p:nvSpPr>
          <p:spPr bwMode="auto">
            <a:xfrm>
              <a:off x="1096" y="3692"/>
              <a:ext cx="1361" cy="1474"/>
            </a:xfrm>
            <a:custGeom>
              <a:avLst/>
              <a:gdLst>
                <a:gd name="T0" fmla="*/ 0 w 1361"/>
                <a:gd name="T1" fmla="*/ 1020 h 1474"/>
                <a:gd name="T2" fmla="*/ 0 w 1361"/>
                <a:gd name="T3" fmla="*/ 1247 h 1474"/>
                <a:gd name="T4" fmla="*/ 114 w 1361"/>
                <a:gd name="T5" fmla="*/ 1247 h 1474"/>
                <a:gd name="T6" fmla="*/ 114 w 1361"/>
                <a:gd name="T7" fmla="*/ 1474 h 1474"/>
                <a:gd name="T8" fmla="*/ 227 w 1361"/>
                <a:gd name="T9" fmla="*/ 1474 h 1474"/>
                <a:gd name="T10" fmla="*/ 227 w 1361"/>
                <a:gd name="T11" fmla="*/ 1247 h 1474"/>
                <a:gd name="T12" fmla="*/ 340 w 1361"/>
                <a:gd name="T13" fmla="*/ 1247 h 1474"/>
                <a:gd name="T14" fmla="*/ 340 w 1361"/>
                <a:gd name="T15" fmla="*/ 1134 h 1474"/>
                <a:gd name="T16" fmla="*/ 454 w 1361"/>
                <a:gd name="T17" fmla="*/ 1134 h 1474"/>
                <a:gd name="T18" fmla="*/ 454 w 1361"/>
                <a:gd name="T19" fmla="*/ 1020 h 1474"/>
                <a:gd name="T20" fmla="*/ 907 w 1361"/>
                <a:gd name="T21" fmla="*/ 1020 h 1474"/>
                <a:gd name="T22" fmla="*/ 907 w 1361"/>
                <a:gd name="T23" fmla="*/ 1134 h 1474"/>
                <a:gd name="T24" fmla="*/ 1361 w 1361"/>
                <a:gd name="T25" fmla="*/ 1134 h 1474"/>
                <a:gd name="T26" fmla="*/ 1361 w 1361"/>
                <a:gd name="T27" fmla="*/ 907 h 1474"/>
                <a:gd name="T28" fmla="*/ 1248 w 1361"/>
                <a:gd name="T29" fmla="*/ 907 h 1474"/>
                <a:gd name="T30" fmla="*/ 1248 w 1361"/>
                <a:gd name="T31" fmla="*/ 227 h 1474"/>
                <a:gd name="T32" fmla="*/ 1134 w 1361"/>
                <a:gd name="T33" fmla="*/ 227 h 1474"/>
                <a:gd name="T34" fmla="*/ 1134 w 1361"/>
                <a:gd name="T35" fmla="*/ 113 h 1474"/>
                <a:gd name="T36" fmla="*/ 907 w 1361"/>
                <a:gd name="T37" fmla="*/ 113 h 1474"/>
                <a:gd name="T38" fmla="*/ 907 w 1361"/>
                <a:gd name="T39" fmla="*/ 0 h 1474"/>
                <a:gd name="T40" fmla="*/ 567 w 1361"/>
                <a:gd name="T41" fmla="*/ 0 h 1474"/>
                <a:gd name="T42" fmla="*/ 567 w 1361"/>
                <a:gd name="T43" fmla="*/ 113 h 1474"/>
                <a:gd name="T44" fmla="*/ 454 w 1361"/>
                <a:gd name="T45" fmla="*/ 113 h 1474"/>
                <a:gd name="T46" fmla="*/ 454 w 1361"/>
                <a:gd name="T47" fmla="*/ 453 h 1474"/>
                <a:gd name="T48" fmla="*/ 340 w 1361"/>
                <a:gd name="T49" fmla="*/ 453 h 1474"/>
                <a:gd name="T50" fmla="*/ 340 w 1361"/>
                <a:gd name="T51" fmla="*/ 680 h 1474"/>
                <a:gd name="T52" fmla="*/ 114 w 1361"/>
                <a:gd name="T53" fmla="*/ 680 h 1474"/>
                <a:gd name="T54" fmla="*/ 114 w 1361"/>
                <a:gd name="T55" fmla="*/ 1020 h 1474"/>
                <a:gd name="T56" fmla="*/ 0 w 1361"/>
                <a:gd name="T57" fmla="*/ 102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0" y="1020"/>
                  </a:moveTo>
                  <a:lnTo>
                    <a:pt x="0" y="1247"/>
                  </a:lnTo>
                  <a:lnTo>
                    <a:pt x="114" y="1247"/>
                  </a:lnTo>
                  <a:lnTo>
                    <a:pt x="114" y="1474"/>
                  </a:lnTo>
                  <a:lnTo>
                    <a:pt x="227" y="1474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114" y="680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147"/>
            <p:cNvSpPr>
              <a:spLocks/>
            </p:cNvSpPr>
            <p:nvPr/>
          </p:nvSpPr>
          <p:spPr bwMode="auto">
            <a:xfrm>
              <a:off x="1890" y="3011"/>
              <a:ext cx="907" cy="908"/>
            </a:xfrm>
            <a:custGeom>
              <a:avLst/>
              <a:gdLst>
                <a:gd name="T0" fmla="*/ 113 w 907"/>
                <a:gd name="T1" fmla="*/ 0 h 908"/>
                <a:gd name="T2" fmla="*/ 680 w 907"/>
                <a:gd name="T3" fmla="*/ 0 h 908"/>
                <a:gd name="T4" fmla="*/ 680 w 907"/>
                <a:gd name="T5" fmla="*/ 227 h 908"/>
                <a:gd name="T6" fmla="*/ 794 w 907"/>
                <a:gd name="T7" fmla="*/ 227 h 908"/>
                <a:gd name="T8" fmla="*/ 794 w 907"/>
                <a:gd name="T9" fmla="*/ 454 h 908"/>
                <a:gd name="T10" fmla="*/ 907 w 907"/>
                <a:gd name="T11" fmla="*/ 454 h 908"/>
                <a:gd name="T12" fmla="*/ 907 w 907"/>
                <a:gd name="T13" fmla="*/ 681 h 908"/>
                <a:gd name="T14" fmla="*/ 680 w 907"/>
                <a:gd name="T15" fmla="*/ 681 h 908"/>
                <a:gd name="T16" fmla="*/ 680 w 907"/>
                <a:gd name="T17" fmla="*/ 794 h 908"/>
                <a:gd name="T18" fmla="*/ 567 w 907"/>
                <a:gd name="T19" fmla="*/ 794 h 908"/>
                <a:gd name="T20" fmla="*/ 567 w 907"/>
                <a:gd name="T21" fmla="*/ 908 h 908"/>
                <a:gd name="T22" fmla="*/ 340 w 907"/>
                <a:gd name="T23" fmla="*/ 908 h 908"/>
                <a:gd name="T24" fmla="*/ 340 w 907"/>
                <a:gd name="T25" fmla="*/ 794 h 908"/>
                <a:gd name="T26" fmla="*/ 227 w 907"/>
                <a:gd name="T27" fmla="*/ 794 h 908"/>
                <a:gd name="T28" fmla="*/ 227 w 907"/>
                <a:gd name="T29" fmla="*/ 567 h 908"/>
                <a:gd name="T30" fmla="*/ 113 w 907"/>
                <a:gd name="T31" fmla="*/ 567 h 908"/>
                <a:gd name="T32" fmla="*/ 113 w 907"/>
                <a:gd name="T33" fmla="*/ 341 h 908"/>
                <a:gd name="T34" fmla="*/ 0 w 907"/>
                <a:gd name="T35" fmla="*/ 341 h 908"/>
                <a:gd name="T36" fmla="*/ 0 w 907"/>
                <a:gd name="T37" fmla="*/ 114 h 908"/>
                <a:gd name="T38" fmla="*/ 113 w 907"/>
                <a:gd name="T39" fmla="*/ 114 h 908"/>
                <a:gd name="T40" fmla="*/ 113 w 907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908">
                  <a:moveTo>
                    <a:pt x="113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148"/>
            <p:cNvSpPr>
              <a:spLocks/>
            </p:cNvSpPr>
            <p:nvPr/>
          </p:nvSpPr>
          <p:spPr bwMode="auto">
            <a:xfrm>
              <a:off x="3478" y="3919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226 w 340"/>
                <a:gd name="T3" fmla="*/ 0 h 453"/>
                <a:gd name="T4" fmla="*/ 226 w 340"/>
                <a:gd name="T5" fmla="*/ 113 h 453"/>
                <a:gd name="T6" fmla="*/ 340 w 340"/>
                <a:gd name="T7" fmla="*/ 113 h 453"/>
                <a:gd name="T8" fmla="*/ 340 w 340"/>
                <a:gd name="T9" fmla="*/ 453 h 453"/>
                <a:gd name="T10" fmla="*/ 226 w 340"/>
                <a:gd name="T11" fmla="*/ 453 h 453"/>
                <a:gd name="T12" fmla="*/ 226 w 340"/>
                <a:gd name="T13" fmla="*/ 340 h 453"/>
                <a:gd name="T14" fmla="*/ 0 w 340"/>
                <a:gd name="T15" fmla="*/ 340 h 453"/>
                <a:gd name="T16" fmla="*/ 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149"/>
            <p:cNvSpPr>
              <a:spLocks/>
            </p:cNvSpPr>
            <p:nvPr/>
          </p:nvSpPr>
          <p:spPr bwMode="auto">
            <a:xfrm>
              <a:off x="3591" y="3692"/>
              <a:ext cx="340" cy="453"/>
            </a:xfrm>
            <a:custGeom>
              <a:avLst/>
              <a:gdLst>
                <a:gd name="T0" fmla="*/ 113 w 340"/>
                <a:gd name="T1" fmla="*/ 0 h 453"/>
                <a:gd name="T2" fmla="*/ 340 w 340"/>
                <a:gd name="T3" fmla="*/ 0 h 453"/>
                <a:gd name="T4" fmla="*/ 340 w 340"/>
                <a:gd name="T5" fmla="*/ 453 h 453"/>
                <a:gd name="T6" fmla="*/ 227 w 340"/>
                <a:gd name="T7" fmla="*/ 453 h 453"/>
                <a:gd name="T8" fmla="*/ 227 w 340"/>
                <a:gd name="T9" fmla="*/ 340 h 453"/>
                <a:gd name="T10" fmla="*/ 113 w 340"/>
                <a:gd name="T11" fmla="*/ 340 h 453"/>
                <a:gd name="T12" fmla="*/ 113 w 340"/>
                <a:gd name="T13" fmla="*/ 227 h 453"/>
                <a:gd name="T14" fmla="*/ 0 w 340"/>
                <a:gd name="T15" fmla="*/ 227 h 453"/>
                <a:gd name="T16" fmla="*/ 0 w 340"/>
                <a:gd name="T17" fmla="*/ 113 h 453"/>
                <a:gd name="T18" fmla="*/ 113 w 340"/>
                <a:gd name="T19" fmla="*/ 113 h 453"/>
                <a:gd name="T20" fmla="*/ 113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113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150"/>
            <p:cNvSpPr>
              <a:spLocks/>
            </p:cNvSpPr>
            <p:nvPr/>
          </p:nvSpPr>
          <p:spPr bwMode="auto">
            <a:xfrm>
              <a:off x="3591" y="3238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0 w 454"/>
                <a:gd name="T3" fmla="*/ 454 h 454"/>
                <a:gd name="T4" fmla="*/ 454 w 454"/>
                <a:gd name="T5" fmla="*/ 454 h 454"/>
                <a:gd name="T6" fmla="*/ 454 w 454"/>
                <a:gd name="T7" fmla="*/ 114 h 454"/>
                <a:gd name="T8" fmla="*/ 227 w 454"/>
                <a:gd name="T9" fmla="*/ 114 h 454"/>
                <a:gd name="T10" fmla="*/ 227 w 454"/>
                <a:gd name="T11" fmla="*/ 0 h 454"/>
                <a:gd name="T12" fmla="*/ 0 w 454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0" y="454"/>
                  </a:lnTo>
                  <a:lnTo>
                    <a:pt x="454" y="454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151"/>
            <p:cNvSpPr>
              <a:spLocks/>
            </p:cNvSpPr>
            <p:nvPr/>
          </p:nvSpPr>
          <p:spPr bwMode="auto">
            <a:xfrm>
              <a:off x="3478" y="3011"/>
              <a:ext cx="680" cy="341"/>
            </a:xfrm>
            <a:custGeom>
              <a:avLst/>
              <a:gdLst>
                <a:gd name="T0" fmla="*/ 680 w 680"/>
                <a:gd name="T1" fmla="*/ 0 h 341"/>
                <a:gd name="T2" fmla="*/ 680 w 680"/>
                <a:gd name="T3" fmla="*/ 341 h 341"/>
                <a:gd name="T4" fmla="*/ 340 w 680"/>
                <a:gd name="T5" fmla="*/ 341 h 341"/>
                <a:gd name="T6" fmla="*/ 340 w 680"/>
                <a:gd name="T7" fmla="*/ 227 h 341"/>
                <a:gd name="T8" fmla="*/ 113 w 680"/>
                <a:gd name="T9" fmla="*/ 227 h 341"/>
                <a:gd name="T10" fmla="*/ 113 w 680"/>
                <a:gd name="T11" fmla="*/ 341 h 341"/>
                <a:gd name="T12" fmla="*/ 0 w 680"/>
                <a:gd name="T13" fmla="*/ 341 h 341"/>
                <a:gd name="T14" fmla="*/ 0 w 680"/>
                <a:gd name="T15" fmla="*/ 0 h 341"/>
                <a:gd name="T16" fmla="*/ 680 w 68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341">
                  <a:moveTo>
                    <a:pt x="680" y="0"/>
                  </a:moveTo>
                  <a:lnTo>
                    <a:pt x="680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152"/>
            <p:cNvSpPr>
              <a:spLocks/>
            </p:cNvSpPr>
            <p:nvPr/>
          </p:nvSpPr>
          <p:spPr bwMode="auto">
            <a:xfrm>
              <a:off x="2911" y="2898"/>
              <a:ext cx="793" cy="1021"/>
            </a:xfrm>
            <a:custGeom>
              <a:avLst/>
              <a:gdLst>
                <a:gd name="T0" fmla="*/ 567 w 793"/>
                <a:gd name="T1" fmla="*/ 113 h 1021"/>
                <a:gd name="T2" fmla="*/ 340 w 793"/>
                <a:gd name="T3" fmla="*/ 113 h 1021"/>
                <a:gd name="T4" fmla="*/ 340 w 793"/>
                <a:gd name="T5" fmla="*/ 0 h 1021"/>
                <a:gd name="T6" fmla="*/ 0 w 793"/>
                <a:gd name="T7" fmla="*/ 0 h 1021"/>
                <a:gd name="T8" fmla="*/ 0 w 793"/>
                <a:gd name="T9" fmla="*/ 227 h 1021"/>
                <a:gd name="T10" fmla="*/ 226 w 793"/>
                <a:gd name="T11" fmla="*/ 227 h 1021"/>
                <a:gd name="T12" fmla="*/ 226 w 793"/>
                <a:gd name="T13" fmla="*/ 454 h 1021"/>
                <a:gd name="T14" fmla="*/ 340 w 793"/>
                <a:gd name="T15" fmla="*/ 454 h 1021"/>
                <a:gd name="T16" fmla="*/ 340 w 793"/>
                <a:gd name="T17" fmla="*/ 567 h 1021"/>
                <a:gd name="T18" fmla="*/ 453 w 793"/>
                <a:gd name="T19" fmla="*/ 567 h 1021"/>
                <a:gd name="T20" fmla="*/ 453 w 793"/>
                <a:gd name="T21" fmla="*/ 794 h 1021"/>
                <a:gd name="T22" fmla="*/ 567 w 793"/>
                <a:gd name="T23" fmla="*/ 794 h 1021"/>
                <a:gd name="T24" fmla="*/ 567 w 793"/>
                <a:gd name="T25" fmla="*/ 1021 h 1021"/>
                <a:gd name="T26" fmla="*/ 680 w 793"/>
                <a:gd name="T27" fmla="*/ 1021 h 1021"/>
                <a:gd name="T28" fmla="*/ 680 w 793"/>
                <a:gd name="T29" fmla="*/ 907 h 1021"/>
                <a:gd name="T30" fmla="*/ 793 w 793"/>
                <a:gd name="T31" fmla="*/ 907 h 1021"/>
                <a:gd name="T32" fmla="*/ 793 w 793"/>
                <a:gd name="T33" fmla="*/ 794 h 1021"/>
                <a:gd name="T34" fmla="*/ 680 w 793"/>
                <a:gd name="T35" fmla="*/ 794 h 1021"/>
                <a:gd name="T36" fmla="*/ 680 w 793"/>
                <a:gd name="T37" fmla="*/ 454 h 1021"/>
                <a:gd name="T38" fmla="*/ 567 w 793"/>
                <a:gd name="T39" fmla="*/ 454 h 1021"/>
                <a:gd name="T40" fmla="*/ 567 w 793"/>
                <a:gd name="T41" fmla="*/ 11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1021">
                  <a:moveTo>
                    <a:pt x="567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794"/>
                  </a:lnTo>
                  <a:lnTo>
                    <a:pt x="680" y="794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153"/>
            <p:cNvSpPr>
              <a:spLocks/>
            </p:cNvSpPr>
            <p:nvPr/>
          </p:nvSpPr>
          <p:spPr bwMode="auto">
            <a:xfrm>
              <a:off x="2457" y="2898"/>
              <a:ext cx="1021" cy="1474"/>
            </a:xfrm>
            <a:custGeom>
              <a:avLst/>
              <a:gdLst>
                <a:gd name="T0" fmla="*/ 454 w 1021"/>
                <a:gd name="T1" fmla="*/ 113 h 1474"/>
                <a:gd name="T2" fmla="*/ 340 w 1021"/>
                <a:gd name="T3" fmla="*/ 113 h 1474"/>
                <a:gd name="T4" fmla="*/ 340 w 1021"/>
                <a:gd name="T5" fmla="*/ 0 h 1474"/>
                <a:gd name="T6" fmla="*/ 0 w 1021"/>
                <a:gd name="T7" fmla="*/ 0 h 1474"/>
                <a:gd name="T8" fmla="*/ 0 w 1021"/>
                <a:gd name="T9" fmla="*/ 113 h 1474"/>
                <a:gd name="T10" fmla="*/ 113 w 1021"/>
                <a:gd name="T11" fmla="*/ 113 h 1474"/>
                <a:gd name="T12" fmla="*/ 113 w 1021"/>
                <a:gd name="T13" fmla="*/ 340 h 1474"/>
                <a:gd name="T14" fmla="*/ 227 w 1021"/>
                <a:gd name="T15" fmla="*/ 340 h 1474"/>
                <a:gd name="T16" fmla="*/ 227 w 1021"/>
                <a:gd name="T17" fmla="*/ 567 h 1474"/>
                <a:gd name="T18" fmla="*/ 340 w 1021"/>
                <a:gd name="T19" fmla="*/ 567 h 1474"/>
                <a:gd name="T20" fmla="*/ 340 w 1021"/>
                <a:gd name="T21" fmla="*/ 794 h 1474"/>
                <a:gd name="T22" fmla="*/ 113 w 1021"/>
                <a:gd name="T23" fmla="*/ 794 h 1474"/>
                <a:gd name="T24" fmla="*/ 113 w 1021"/>
                <a:gd name="T25" fmla="*/ 907 h 1474"/>
                <a:gd name="T26" fmla="*/ 0 w 1021"/>
                <a:gd name="T27" fmla="*/ 907 h 1474"/>
                <a:gd name="T28" fmla="*/ 0 w 1021"/>
                <a:gd name="T29" fmla="*/ 1021 h 1474"/>
                <a:gd name="T30" fmla="*/ 227 w 1021"/>
                <a:gd name="T31" fmla="*/ 1021 h 1474"/>
                <a:gd name="T32" fmla="*/ 227 w 1021"/>
                <a:gd name="T33" fmla="*/ 1134 h 1474"/>
                <a:gd name="T34" fmla="*/ 340 w 1021"/>
                <a:gd name="T35" fmla="*/ 1134 h 1474"/>
                <a:gd name="T36" fmla="*/ 340 w 1021"/>
                <a:gd name="T37" fmla="*/ 1247 h 1474"/>
                <a:gd name="T38" fmla="*/ 454 w 1021"/>
                <a:gd name="T39" fmla="*/ 1247 h 1474"/>
                <a:gd name="T40" fmla="*/ 454 w 1021"/>
                <a:gd name="T41" fmla="*/ 1361 h 1474"/>
                <a:gd name="T42" fmla="*/ 567 w 1021"/>
                <a:gd name="T43" fmla="*/ 1361 h 1474"/>
                <a:gd name="T44" fmla="*/ 567 w 1021"/>
                <a:gd name="T45" fmla="*/ 1474 h 1474"/>
                <a:gd name="T46" fmla="*/ 907 w 1021"/>
                <a:gd name="T47" fmla="*/ 1474 h 1474"/>
                <a:gd name="T48" fmla="*/ 907 w 1021"/>
                <a:gd name="T49" fmla="*/ 1361 h 1474"/>
                <a:gd name="T50" fmla="*/ 1021 w 1021"/>
                <a:gd name="T51" fmla="*/ 1361 h 1474"/>
                <a:gd name="T52" fmla="*/ 1021 w 1021"/>
                <a:gd name="T53" fmla="*/ 794 h 1474"/>
                <a:gd name="T54" fmla="*/ 907 w 1021"/>
                <a:gd name="T55" fmla="*/ 794 h 1474"/>
                <a:gd name="T56" fmla="*/ 907 w 1021"/>
                <a:gd name="T57" fmla="*/ 567 h 1474"/>
                <a:gd name="T58" fmla="*/ 794 w 1021"/>
                <a:gd name="T59" fmla="*/ 567 h 1474"/>
                <a:gd name="T60" fmla="*/ 794 w 1021"/>
                <a:gd name="T61" fmla="*/ 454 h 1474"/>
                <a:gd name="T62" fmla="*/ 680 w 1021"/>
                <a:gd name="T63" fmla="*/ 454 h 1474"/>
                <a:gd name="T64" fmla="*/ 680 w 1021"/>
                <a:gd name="T65" fmla="*/ 227 h 1474"/>
                <a:gd name="T66" fmla="*/ 454 w 1021"/>
                <a:gd name="T67" fmla="*/ 227 h 1474"/>
                <a:gd name="T68" fmla="*/ 454 w 1021"/>
                <a:gd name="T69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474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454" y="124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154"/>
            <p:cNvSpPr>
              <a:spLocks/>
            </p:cNvSpPr>
            <p:nvPr/>
          </p:nvSpPr>
          <p:spPr bwMode="auto">
            <a:xfrm>
              <a:off x="3137" y="2218"/>
              <a:ext cx="1475" cy="794"/>
            </a:xfrm>
            <a:custGeom>
              <a:avLst/>
              <a:gdLst>
                <a:gd name="T0" fmla="*/ 1361 w 1475"/>
                <a:gd name="T1" fmla="*/ 0 h 794"/>
                <a:gd name="T2" fmla="*/ 908 w 1475"/>
                <a:gd name="T3" fmla="*/ 0 h 794"/>
                <a:gd name="T4" fmla="*/ 908 w 1475"/>
                <a:gd name="T5" fmla="*/ 113 h 794"/>
                <a:gd name="T6" fmla="*/ 567 w 1475"/>
                <a:gd name="T7" fmla="*/ 113 h 794"/>
                <a:gd name="T8" fmla="*/ 567 w 1475"/>
                <a:gd name="T9" fmla="*/ 340 h 794"/>
                <a:gd name="T10" fmla="*/ 227 w 1475"/>
                <a:gd name="T11" fmla="*/ 340 h 794"/>
                <a:gd name="T12" fmla="*/ 227 w 1475"/>
                <a:gd name="T13" fmla="*/ 567 h 794"/>
                <a:gd name="T14" fmla="*/ 0 w 1475"/>
                <a:gd name="T15" fmla="*/ 567 h 794"/>
                <a:gd name="T16" fmla="*/ 0 w 1475"/>
                <a:gd name="T17" fmla="*/ 680 h 794"/>
                <a:gd name="T18" fmla="*/ 114 w 1475"/>
                <a:gd name="T19" fmla="*/ 680 h 794"/>
                <a:gd name="T20" fmla="*/ 115 w 1475"/>
                <a:gd name="T21" fmla="*/ 794 h 794"/>
                <a:gd name="T22" fmla="*/ 1134 w 1475"/>
                <a:gd name="T23" fmla="*/ 793 h 794"/>
                <a:gd name="T24" fmla="*/ 1134 w 1475"/>
                <a:gd name="T25" fmla="*/ 680 h 794"/>
                <a:gd name="T26" fmla="*/ 1248 w 1475"/>
                <a:gd name="T27" fmla="*/ 680 h 794"/>
                <a:gd name="T28" fmla="*/ 1248 w 1475"/>
                <a:gd name="T29" fmla="*/ 340 h 794"/>
                <a:gd name="T30" fmla="*/ 1361 w 1475"/>
                <a:gd name="T31" fmla="*/ 340 h 794"/>
                <a:gd name="T32" fmla="*/ 1361 w 1475"/>
                <a:gd name="T33" fmla="*/ 226 h 794"/>
                <a:gd name="T34" fmla="*/ 1475 w 1475"/>
                <a:gd name="T35" fmla="*/ 226 h 794"/>
                <a:gd name="T36" fmla="*/ 1475 w 1475"/>
                <a:gd name="T37" fmla="*/ 113 h 794"/>
                <a:gd name="T38" fmla="*/ 1361 w 1475"/>
                <a:gd name="T39" fmla="*/ 113 h 794"/>
                <a:gd name="T40" fmla="*/ 1361 w 1475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75" h="794">
                  <a:moveTo>
                    <a:pt x="1361" y="0"/>
                  </a:moveTo>
                  <a:lnTo>
                    <a:pt x="908" y="0"/>
                  </a:lnTo>
                  <a:lnTo>
                    <a:pt x="908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5" y="794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226"/>
                  </a:lnTo>
                  <a:lnTo>
                    <a:pt x="1475" y="226"/>
                  </a:lnTo>
                  <a:lnTo>
                    <a:pt x="1475" y="113"/>
                  </a:lnTo>
                  <a:lnTo>
                    <a:pt x="1361" y="113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156"/>
            <p:cNvSpPr>
              <a:spLocks/>
            </p:cNvSpPr>
            <p:nvPr/>
          </p:nvSpPr>
          <p:spPr bwMode="auto">
            <a:xfrm>
              <a:off x="3818" y="1877"/>
              <a:ext cx="907" cy="454"/>
            </a:xfrm>
            <a:custGeom>
              <a:avLst/>
              <a:gdLst>
                <a:gd name="T0" fmla="*/ 0 w 907"/>
                <a:gd name="T1" fmla="*/ 454 h 454"/>
                <a:gd name="T2" fmla="*/ 0 w 907"/>
                <a:gd name="T3" fmla="*/ 227 h 454"/>
                <a:gd name="T4" fmla="*/ 113 w 907"/>
                <a:gd name="T5" fmla="*/ 227 h 454"/>
                <a:gd name="T6" fmla="*/ 113 w 907"/>
                <a:gd name="T7" fmla="*/ 0 h 454"/>
                <a:gd name="T8" fmla="*/ 453 w 907"/>
                <a:gd name="T9" fmla="*/ 0 h 454"/>
                <a:gd name="T10" fmla="*/ 453 w 907"/>
                <a:gd name="T11" fmla="*/ 114 h 454"/>
                <a:gd name="T12" fmla="*/ 680 w 907"/>
                <a:gd name="T13" fmla="*/ 114 h 454"/>
                <a:gd name="T14" fmla="*/ 680 w 907"/>
                <a:gd name="T15" fmla="*/ 227 h 454"/>
                <a:gd name="T16" fmla="*/ 907 w 907"/>
                <a:gd name="T17" fmla="*/ 227 h 454"/>
                <a:gd name="T18" fmla="*/ 907 w 907"/>
                <a:gd name="T19" fmla="*/ 341 h 454"/>
                <a:gd name="T20" fmla="*/ 227 w 907"/>
                <a:gd name="T21" fmla="*/ 341 h 454"/>
                <a:gd name="T22" fmla="*/ 227 w 907"/>
                <a:gd name="T23" fmla="*/ 454 h 454"/>
                <a:gd name="T24" fmla="*/ 0 w 90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157"/>
            <p:cNvSpPr>
              <a:spLocks/>
            </p:cNvSpPr>
            <p:nvPr/>
          </p:nvSpPr>
          <p:spPr bwMode="auto">
            <a:xfrm>
              <a:off x="2457" y="1764"/>
              <a:ext cx="1474" cy="1247"/>
            </a:xfrm>
            <a:custGeom>
              <a:avLst/>
              <a:gdLst>
                <a:gd name="T0" fmla="*/ 794 w 1474"/>
                <a:gd name="T1" fmla="*/ 0 h 1247"/>
                <a:gd name="T2" fmla="*/ 1474 w 1474"/>
                <a:gd name="T3" fmla="*/ 0 h 1247"/>
                <a:gd name="T4" fmla="*/ 1474 w 1474"/>
                <a:gd name="T5" fmla="*/ 340 h 1247"/>
                <a:gd name="T6" fmla="*/ 1361 w 1474"/>
                <a:gd name="T7" fmla="*/ 340 h 1247"/>
                <a:gd name="T8" fmla="*/ 1361 w 1474"/>
                <a:gd name="T9" fmla="*/ 567 h 1247"/>
                <a:gd name="T10" fmla="*/ 1247 w 1474"/>
                <a:gd name="T11" fmla="*/ 567 h 1247"/>
                <a:gd name="T12" fmla="*/ 1247 w 1474"/>
                <a:gd name="T13" fmla="*/ 794 h 1247"/>
                <a:gd name="T14" fmla="*/ 907 w 1474"/>
                <a:gd name="T15" fmla="*/ 794 h 1247"/>
                <a:gd name="T16" fmla="*/ 907 w 1474"/>
                <a:gd name="T17" fmla="*/ 1021 h 1247"/>
                <a:gd name="T18" fmla="*/ 680 w 1474"/>
                <a:gd name="T19" fmla="*/ 1021 h 1247"/>
                <a:gd name="T20" fmla="*/ 680 w 1474"/>
                <a:gd name="T21" fmla="*/ 1134 h 1247"/>
                <a:gd name="T22" fmla="*/ 454 w 1474"/>
                <a:gd name="T23" fmla="*/ 1134 h 1247"/>
                <a:gd name="T24" fmla="*/ 454 w 1474"/>
                <a:gd name="T25" fmla="*/ 1247 h 1247"/>
                <a:gd name="T26" fmla="*/ 340 w 1474"/>
                <a:gd name="T27" fmla="*/ 1247 h 1247"/>
                <a:gd name="T28" fmla="*/ 340 w 1474"/>
                <a:gd name="T29" fmla="*/ 1134 h 1247"/>
                <a:gd name="T30" fmla="*/ 0 w 1474"/>
                <a:gd name="T31" fmla="*/ 1134 h 1247"/>
                <a:gd name="T32" fmla="*/ 0 w 1474"/>
                <a:gd name="T33" fmla="*/ 907 h 1247"/>
                <a:gd name="T34" fmla="*/ 227 w 1474"/>
                <a:gd name="T35" fmla="*/ 907 h 1247"/>
                <a:gd name="T36" fmla="*/ 227 w 1474"/>
                <a:gd name="T37" fmla="*/ 794 h 1247"/>
                <a:gd name="T38" fmla="*/ 340 w 1474"/>
                <a:gd name="T39" fmla="*/ 794 h 1247"/>
                <a:gd name="T40" fmla="*/ 340 w 1474"/>
                <a:gd name="T41" fmla="*/ 680 h 1247"/>
                <a:gd name="T42" fmla="*/ 227 w 1474"/>
                <a:gd name="T43" fmla="*/ 680 h 1247"/>
                <a:gd name="T44" fmla="*/ 227 w 1474"/>
                <a:gd name="T45" fmla="*/ 567 h 1247"/>
                <a:gd name="T46" fmla="*/ 340 w 1474"/>
                <a:gd name="T47" fmla="*/ 567 h 1247"/>
                <a:gd name="T48" fmla="*/ 340 w 1474"/>
                <a:gd name="T49" fmla="*/ 454 h 1247"/>
                <a:gd name="T50" fmla="*/ 454 w 1474"/>
                <a:gd name="T51" fmla="*/ 454 h 1247"/>
                <a:gd name="T52" fmla="*/ 454 w 1474"/>
                <a:gd name="T53" fmla="*/ 340 h 1247"/>
                <a:gd name="T54" fmla="*/ 340 w 1474"/>
                <a:gd name="T55" fmla="*/ 340 h 1247"/>
                <a:gd name="T56" fmla="*/ 340 w 1474"/>
                <a:gd name="T57" fmla="*/ 227 h 1247"/>
                <a:gd name="T58" fmla="*/ 794 w 1474"/>
                <a:gd name="T59" fmla="*/ 227 h 1247"/>
                <a:gd name="T60" fmla="*/ 794 w 1474"/>
                <a:gd name="T61" fmla="*/ 454 h 1247"/>
                <a:gd name="T62" fmla="*/ 907 w 1474"/>
                <a:gd name="T63" fmla="*/ 454 h 1247"/>
                <a:gd name="T64" fmla="*/ 907 w 1474"/>
                <a:gd name="T65" fmla="*/ 113 h 1247"/>
                <a:gd name="T66" fmla="*/ 794 w 1474"/>
                <a:gd name="T67" fmla="*/ 113 h 1247"/>
                <a:gd name="T68" fmla="*/ 794 w 1474"/>
                <a:gd name="T6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247">
                  <a:moveTo>
                    <a:pt x="794" y="0"/>
                  </a:moveTo>
                  <a:lnTo>
                    <a:pt x="1474" y="0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158"/>
            <p:cNvSpPr>
              <a:spLocks/>
            </p:cNvSpPr>
            <p:nvPr/>
          </p:nvSpPr>
          <p:spPr bwMode="auto">
            <a:xfrm>
              <a:off x="2570" y="1310"/>
              <a:ext cx="794" cy="908"/>
            </a:xfrm>
            <a:custGeom>
              <a:avLst/>
              <a:gdLst>
                <a:gd name="T0" fmla="*/ 681 w 794"/>
                <a:gd name="T1" fmla="*/ 227 h 908"/>
                <a:gd name="T2" fmla="*/ 454 w 794"/>
                <a:gd name="T3" fmla="*/ 227 h 908"/>
                <a:gd name="T4" fmla="*/ 454 w 794"/>
                <a:gd name="T5" fmla="*/ 114 h 908"/>
                <a:gd name="T6" fmla="*/ 341 w 794"/>
                <a:gd name="T7" fmla="*/ 114 h 908"/>
                <a:gd name="T8" fmla="*/ 341 w 794"/>
                <a:gd name="T9" fmla="*/ 0 h 908"/>
                <a:gd name="T10" fmla="*/ 227 w 794"/>
                <a:gd name="T11" fmla="*/ 0 h 908"/>
                <a:gd name="T12" fmla="*/ 227 w 794"/>
                <a:gd name="T13" fmla="*/ 114 h 908"/>
                <a:gd name="T14" fmla="*/ 114 w 794"/>
                <a:gd name="T15" fmla="*/ 114 h 908"/>
                <a:gd name="T16" fmla="*/ 114 w 794"/>
                <a:gd name="T17" fmla="*/ 227 h 908"/>
                <a:gd name="T18" fmla="*/ 0 w 794"/>
                <a:gd name="T19" fmla="*/ 227 h 908"/>
                <a:gd name="T20" fmla="*/ 0 w 794"/>
                <a:gd name="T21" fmla="*/ 567 h 908"/>
                <a:gd name="T22" fmla="*/ 114 w 794"/>
                <a:gd name="T23" fmla="*/ 567 h 908"/>
                <a:gd name="T24" fmla="*/ 114 w 794"/>
                <a:gd name="T25" fmla="*/ 681 h 908"/>
                <a:gd name="T26" fmla="*/ 681 w 794"/>
                <a:gd name="T27" fmla="*/ 681 h 908"/>
                <a:gd name="T28" fmla="*/ 681 w 794"/>
                <a:gd name="T29" fmla="*/ 908 h 908"/>
                <a:gd name="T30" fmla="*/ 794 w 794"/>
                <a:gd name="T31" fmla="*/ 908 h 908"/>
                <a:gd name="T32" fmla="*/ 794 w 794"/>
                <a:gd name="T33" fmla="*/ 567 h 908"/>
                <a:gd name="T34" fmla="*/ 681 w 794"/>
                <a:gd name="T35" fmla="*/ 567 h 908"/>
                <a:gd name="T36" fmla="*/ 681 w 794"/>
                <a:gd name="T37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908">
                  <a:moveTo>
                    <a:pt x="681" y="227"/>
                  </a:moveTo>
                  <a:lnTo>
                    <a:pt x="454" y="227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681" y="681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159"/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907 w 1248"/>
                <a:gd name="T1" fmla="*/ 0 h 1474"/>
                <a:gd name="T2" fmla="*/ 681 w 1248"/>
                <a:gd name="T3" fmla="*/ 0 h 1474"/>
                <a:gd name="T4" fmla="*/ 681 w 1248"/>
                <a:gd name="T5" fmla="*/ 227 h 1474"/>
                <a:gd name="T6" fmla="*/ 454 w 1248"/>
                <a:gd name="T7" fmla="*/ 227 h 1474"/>
                <a:gd name="T8" fmla="*/ 454 w 1248"/>
                <a:gd name="T9" fmla="*/ 114 h 1474"/>
                <a:gd name="T10" fmla="*/ 114 w 1248"/>
                <a:gd name="T11" fmla="*/ 114 h 1474"/>
                <a:gd name="T12" fmla="*/ 114 w 1248"/>
                <a:gd name="T13" fmla="*/ 454 h 1474"/>
                <a:gd name="T14" fmla="*/ 0 w 1248"/>
                <a:gd name="T15" fmla="*/ 454 h 1474"/>
                <a:gd name="T16" fmla="*/ 0 w 1248"/>
                <a:gd name="T17" fmla="*/ 681 h 1474"/>
                <a:gd name="T18" fmla="*/ 114 w 1248"/>
                <a:gd name="T19" fmla="*/ 681 h 1474"/>
                <a:gd name="T20" fmla="*/ 114 w 1248"/>
                <a:gd name="T21" fmla="*/ 1021 h 1474"/>
                <a:gd name="T22" fmla="*/ 340 w 1248"/>
                <a:gd name="T23" fmla="*/ 1021 h 1474"/>
                <a:gd name="T24" fmla="*/ 340 w 1248"/>
                <a:gd name="T25" fmla="*/ 1248 h 1474"/>
                <a:gd name="T26" fmla="*/ 454 w 1248"/>
                <a:gd name="T27" fmla="*/ 1248 h 1474"/>
                <a:gd name="T28" fmla="*/ 454 w 1248"/>
                <a:gd name="T29" fmla="*/ 1474 h 1474"/>
                <a:gd name="T30" fmla="*/ 794 w 1248"/>
                <a:gd name="T31" fmla="*/ 1474 h 1474"/>
                <a:gd name="T32" fmla="*/ 794 w 1248"/>
                <a:gd name="T33" fmla="*/ 1134 h 1474"/>
                <a:gd name="T34" fmla="*/ 1021 w 1248"/>
                <a:gd name="T35" fmla="*/ 1134 h 1474"/>
                <a:gd name="T36" fmla="*/ 1021 w 1248"/>
                <a:gd name="T37" fmla="*/ 1021 h 1474"/>
                <a:gd name="T38" fmla="*/ 1134 w 1248"/>
                <a:gd name="T39" fmla="*/ 1021 h 1474"/>
                <a:gd name="T40" fmla="*/ 1134 w 1248"/>
                <a:gd name="T41" fmla="*/ 907 h 1474"/>
                <a:gd name="T42" fmla="*/ 1021 w 1248"/>
                <a:gd name="T43" fmla="*/ 907 h 1474"/>
                <a:gd name="T44" fmla="*/ 1021 w 1248"/>
                <a:gd name="T45" fmla="*/ 794 h 1474"/>
                <a:gd name="T46" fmla="*/ 1134 w 1248"/>
                <a:gd name="T47" fmla="*/ 794 h 1474"/>
                <a:gd name="T48" fmla="*/ 1134 w 1248"/>
                <a:gd name="T49" fmla="*/ 681 h 1474"/>
                <a:gd name="T50" fmla="*/ 1248 w 1248"/>
                <a:gd name="T51" fmla="*/ 681 h 1474"/>
                <a:gd name="T52" fmla="*/ 1248 w 1248"/>
                <a:gd name="T53" fmla="*/ 567 h 1474"/>
                <a:gd name="T54" fmla="*/ 1134 w 1248"/>
                <a:gd name="T55" fmla="*/ 567 h 1474"/>
                <a:gd name="T56" fmla="*/ 1134 w 1248"/>
                <a:gd name="T57" fmla="*/ 454 h 1474"/>
                <a:gd name="T58" fmla="*/ 1021 w 1248"/>
                <a:gd name="T59" fmla="*/ 454 h 1474"/>
                <a:gd name="T60" fmla="*/ 1021 w 1248"/>
                <a:gd name="T61" fmla="*/ 340 h 1474"/>
                <a:gd name="T62" fmla="*/ 907 w 1248"/>
                <a:gd name="T63" fmla="*/ 340 h 1474"/>
                <a:gd name="T64" fmla="*/ 907 w 1248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474">
                  <a:moveTo>
                    <a:pt x="907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474"/>
                  </a:lnTo>
                  <a:lnTo>
                    <a:pt x="794" y="1474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248" y="681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160"/>
            <p:cNvSpPr>
              <a:spLocks/>
            </p:cNvSpPr>
            <p:nvPr/>
          </p:nvSpPr>
          <p:spPr bwMode="auto">
            <a:xfrm>
              <a:off x="2117" y="857"/>
              <a:ext cx="680" cy="907"/>
            </a:xfrm>
            <a:custGeom>
              <a:avLst/>
              <a:gdLst>
                <a:gd name="T0" fmla="*/ 567 w 680"/>
                <a:gd name="T1" fmla="*/ 0 h 907"/>
                <a:gd name="T2" fmla="*/ 340 w 680"/>
                <a:gd name="T3" fmla="*/ 0 h 907"/>
                <a:gd name="T4" fmla="*/ 340 w 680"/>
                <a:gd name="T5" fmla="*/ 113 h 907"/>
                <a:gd name="T6" fmla="*/ 227 w 680"/>
                <a:gd name="T7" fmla="*/ 113 h 907"/>
                <a:gd name="T8" fmla="*/ 227 w 680"/>
                <a:gd name="T9" fmla="*/ 340 h 907"/>
                <a:gd name="T10" fmla="*/ 113 w 680"/>
                <a:gd name="T11" fmla="*/ 340 h 907"/>
                <a:gd name="T12" fmla="*/ 113 w 680"/>
                <a:gd name="T13" fmla="*/ 453 h 907"/>
                <a:gd name="T14" fmla="*/ 0 w 680"/>
                <a:gd name="T15" fmla="*/ 453 h 907"/>
                <a:gd name="T16" fmla="*/ 0 w 680"/>
                <a:gd name="T17" fmla="*/ 907 h 907"/>
                <a:gd name="T18" fmla="*/ 113 w 680"/>
                <a:gd name="T19" fmla="*/ 907 h 907"/>
                <a:gd name="T20" fmla="*/ 227 w 680"/>
                <a:gd name="T21" fmla="*/ 907 h 907"/>
                <a:gd name="T22" fmla="*/ 227 w 680"/>
                <a:gd name="T23" fmla="*/ 680 h 907"/>
                <a:gd name="T24" fmla="*/ 567 w 680"/>
                <a:gd name="T25" fmla="*/ 680 h 907"/>
                <a:gd name="T26" fmla="*/ 567 w 680"/>
                <a:gd name="T27" fmla="*/ 567 h 907"/>
                <a:gd name="T28" fmla="*/ 680 w 680"/>
                <a:gd name="T29" fmla="*/ 567 h 907"/>
                <a:gd name="T30" fmla="*/ 680 w 680"/>
                <a:gd name="T31" fmla="*/ 340 h 907"/>
                <a:gd name="T32" fmla="*/ 567 w 680"/>
                <a:gd name="T33" fmla="*/ 340 h 907"/>
                <a:gd name="T34" fmla="*/ 567 w 680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907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161"/>
            <p:cNvSpPr>
              <a:spLocks/>
            </p:cNvSpPr>
            <p:nvPr/>
          </p:nvSpPr>
          <p:spPr bwMode="auto">
            <a:xfrm>
              <a:off x="2684" y="403"/>
              <a:ext cx="794" cy="1021"/>
            </a:xfrm>
            <a:custGeom>
              <a:avLst/>
              <a:gdLst>
                <a:gd name="T0" fmla="*/ 0 w 794"/>
                <a:gd name="T1" fmla="*/ 0 h 1021"/>
                <a:gd name="T2" fmla="*/ 0 w 794"/>
                <a:gd name="T3" fmla="*/ 794 h 1021"/>
                <a:gd name="T4" fmla="*/ 113 w 794"/>
                <a:gd name="T5" fmla="*/ 794 h 1021"/>
                <a:gd name="T6" fmla="*/ 113 w 794"/>
                <a:gd name="T7" fmla="*/ 907 h 1021"/>
                <a:gd name="T8" fmla="*/ 227 w 794"/>
                <a:gd name="T9" fmla="*/ 907 h 1021"/>
                <a:gd name="T10" fmla="*/ 227 w 794"/>
                <a:gd name="T11" fmla="*/ 1021 h 1021"/>
                <a:gd name="T12" fmla="*/ 340 w 794"/>
                <a:gd name="T13" fmla="*/ 1021 h 1021"/>
                <a:gd name="T14" fmla="*/ 340 w 794"/>
                <a:gd name="T15" fmla="*/ 681 h 1021"/>
                <a:gd name="T16" fmla="*/ 567 w 794"/>
                <a:gd name="T17" fmla="*/ 681 h 1021"/>
                <a:gd name="T18" fmla="*/ 567 w 794"/>
                <a:gd name="T19" fmla="*/ 567 h 1021"/>
                <a:gd name="T20" fmla="*/ 680 w 794"/>
                <a:gd name="T21" fmla="*/ 567 h 1021"/>
                <a:gd name="T22" fmla="*/ 680 w 794"/>
                <a:gd name="T23" fmla="*/ 227 h 1021"/>
                <a:gd name="T24" fmla="*/ 794 w 794"/>
                <a:gd name="T25" fmla="*/ 227 h 1021"/>
                <a:gd name="T26" fmla="*/ 794 w 794"/>
                <a:gd name="T27" fmla="*/ 114 h 1021"/>
                <a:gd name="T28" fmla="*/ 453 w 794"/>
                <a:gd name="T29" fmla="*/ 114 h 1021"/>
                <a:gd name="T30" fmla="*/ 453 w 794"/>
                <a:gd name="T31" fmla="*/ 0 h 1021"/>
                <a:gd name="T32" fmla="*/ 0 w 794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021">
                  <a:moveTo>
                    <a:pt x="0" y="0"/>
                  </a:move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162"/>
            <p:cNvSpPr>
              <a:spLocks/>
            </p:cNvSpPr>
            <p:nvPr/>
          </p:nvSpPr>
          <p:spPr bwMode="auto">
            <a:xfrm>
              <a:off x="3024" y="403"/>
              <a:ext cx="794" cy="1361"/>
            </a:xfrm>
            <a:custGeom>
              <a:avLst/>
              <a:gdLst>
                <a:gd name="T0" fmla="*/ 567 w 794"/>
                <a:gd name="T1" fmla="*/ 1361 h 1361"/>
                <a:gd name="T2" fmla="*/ 567 w 794"/>
                <a:gd name="T3" fmla="*/ 1021 h 1361"/>
                <a:gd name="T4" fmla="*/ 454 w 794"/>
                <a:gd name="T5" fmla="*/ 1021 h 1361"/>
                <a:gd name="T6" fmla="*/ 454 w 794"/>
                <a:gd name="T7" fmla="*/ 794 h 1361"/>
                <a:gd name="T8" fmla="*/ 567 w 794"/>
                <a:gd name="T9" fmla="*/ 794 h 1361"/>
                <a:gd name="T10" fmla="*/ 567 w 794"/>
                <a:gd name="T11" fmla="*/ 681 h 1361"/>
                <a:gd name="T12" fmla="*/ 680 w 794"/>
                <a:gd name="T13" fmla="*/ 681 h 1361"/>
                <a:gd name="T14" fmla="*/ 680 w 794"/>
                <a:gd name="T15" fmla="*/ 227 h 1361"/>
                <a:gd name="T16" fmla="*/ 794 w 794"/>
                <a:gd name="T17" fmla="*/ 227 h 1361"/>
                <a:gd name="T18" fmla="*/ 794 w 794"/>
                <a:gd name="T19" fmla="*/ 0 h 1361"/>
                <a:gd name="T20" fmla="*/ 454 w 794"/>
                <a:gd name="T21" fmla="*/ 0 h 1361"/>
                <a:gd name="T22" fmla="*/ 454 w 794"/>
                <a:gd name="T23" fmla="*/ 227 h 1361"/>
                <a:gd name="T24" fmla="*/ 340 w 794"/>
                <a:gd name="T25" fmla="*/ 227 h 1361"/>
                <a:gd name="T26" fmla="*/ 340 w 794"/>
                <a:gd name="T27" fmla="*/ 567 h 1361"/>
                <a:gd name="T28" fmla="*/ 227 w 794"/>
                <a:gd name="T29" fmla="*/ 567 h 1361"/>
                <a:gd name="T30" fmla="*/ 227 w 794"/>
                <a:gd name="T31" fmla="*/ 681 h 1361"/>
                <a:gd name="T32" fmla="*/ 0 w 794"/>
                <a:gd name="T33" fmla="*/ 681 h 1361"/>
                <a:gd name="T34" fmla="*/ 0 w 794"/>
                <a:gd name="T35" fmla="*/ 1134 h 1361"/>
                <a:gd name="T36" fmla="*/ 227 w 794"/>
                <a:gd name="T37" fmla="*/ 1134 h 1361"/>
                <a:gd name="T38" fmla="*/ 227 w 794"/>
                <a:gd name="T39" fmla="*/ 1361 h 1361"/>
                <a:gd name="T40" fmla="*/ 567 w 794"/>
                <a:gd name="T4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361">
                  <a:moveTo>
                    <a:pt x="567" y="1361"/>
                  </a:moveTo>
                  <a:lnTo>
                    <a:pt x="567" y="1021"/>
                  </a:lnTo>
                  <a:lnTo>
                    <a:pt x="454" y="102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567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163"/>
            <p:cNvSpPr>
              <a:spLocks/>
            </p:cNvSpPr>
            <p:nvPr/>
          </p:nvSpPr>
          <p:spPr bwMode="auto">
            <a:xfrm>
              <a:off x="3478" y="290"/>
              <a:ext cx="1814" cy="1814"/>
            </a:xfrm>
            <a:custGeom>
              <a:avLst/>
              <a:gdLst>
                <a:gd name="T0" fmla="*/ 1247 w 1814"/>
                <a:gd name="T1" fmla="*/ 1814 h 1814"/>
                <a:gd name="T2" fmla="*/ 1247 w 1814"/>
                <a:gd name="T3" fmla="*/ 1701 h 1814"/>
                <a:gd name="T4" fmla="*/ 1134 w 1814"/>
                <a:gd name="T5" fmla="*/ 1701 h 1814"/>
                <a:gd name="T6" fmla="*/ 1134 w 1814"/>
                <a:gd name="T7" fmla="*/ 1361 h 1814"/>
                <a:gd name="T8" fmla="*/ 1247 w 1814"/>
                <a:gd name="T9" fmla="*/ 1361 h 1814"/>
                <a:gd name="T10" fmla="*/ 1247 w 1814"/>
                <a:gd name="T11" fmla="*/ 1247 h 1814"/>
                <a:gd name="T12" fmla="*/ 1474 w 1814"/>
                <a:gd name="T13" fmla="*/ 1247 h 1814"/>
                <a:gd name="T14" fmla="*/ 1474 w 1814"/>
                <a:gd name="T15" fmla="*/ 907 h 1814"/>
                <a:gd name="T16" fmla="*/ 1587 w 1814"/>
                <a:gd name="T17" fmla="*/ 907 h 1814"/>
                <a:gd name="T18" fmla="*/ 1587 w 1814"/>
                <a:gd name="T19" fmla="*/ 794 h 1814"/>
                <a:gd name="T20" fmla="*/ 1814 w 1814"/>
                <a:gd name="T21" fmla="*/ 794 h 1814"/>
                <a:gd name="T22" fmla="*/ 1814 w 1814"/>
                <a:gd name="T23" fmla="*/ 113 h 1814"/>
                <a:gd name="T24" fmla="*/ 1474 w 1814"/>
                <a:gd name="T25" fmla="*/ 113 h 1814"/>
                <a:gd name="T26" fmla="*/ 1474 w 1814"/>
                <a:gd name="T27" fmla="*/ 0 h 1814"/>
                <a:gd name="T28" fmla="*/ 1360 w 1814"/>
                <a:gd name="T29" fmla="*/ 0 h 1814"/>
                <a:gd name="T30" fmla="*/ 1360 w 1814"/>
                <a:gd name="T31" fmla="*/ 113 h 1814"/>
                <a:gd name="T32" fmla="*/ 1247 w 1814"/>
                <a:gd name="T33" fmla="*/ 113 h 1814"/>
                <a:gd name="T34" fmla="*/ 1247 w 1814"/>
                <a:gd name="T35" fmla="*/ 340 h 1814"/>
                <a:gd name="T36" fmla="*/ 680 w 1814"/>
                <a:gd name="T37" fmla="*/ 340 h 1814"/>
                <a:gd name="T38" fmla="*/ 680 w 1814"/>
                <a:gd name="T39" fmla="*/ 453 h 1814"/>
                <a:gd name="T40" fmla="*/ 453 w 1814"/>
                <a:gd name="T41" fmla="*/ 453 h 1814"/>
                <a:gd name="T42" fmla="*/ 453 w 1814"/>
                <a:gd name="T43" fmla="*/ 340 h 1814"/>
                <a:gd name="T44" fmla="*/ 226 w 1814"/>
                <a:gd name="T45" fmla="*/ 340 h 1814"/>
                <a:gd name="T46" fmla="*/ 226 w 1814"/>
                <a:gd name="T47" fmla="*/ 794 h 1814"/>
                <a:gd name="T48" fmla="*/ 113 w 1814"/>
                <a:gd name="T49" fmla="*/ 794 h 1814"/>
                <a:gd name="T50" fmla="*/ 113 w 1814"/>
                <a:gd name="T51" fmla="*/ 907 h 1814"/>
                <a:gd name="T52" fmla="*/ 0 w 1814"/>
                <a:gd name="T53" fmla="*/ 907 h 1814"/>
                <a:gd name="T54" fmla="*/ 0 w 1814"/>
                <a:gd name="T55" fmla="*/ 1134 h 1814"/>
                <a:gd name="T56" fmla="*/ 113 w 1814"/>
                <a:gd name="T57" fmla="*/ 1134 h 1814"/>
                <a:gd name="T58" fmla="*/ 113 w 1814"/>
                <a:gd name="T59" fmla="*/ 1474 h 1814"/>
                <a:gd name="T60" fmla="*/ 453 w 1814"/>
                <a:gd name="T61" fmla="*/ 1474 h 1814"/>
                <a:gd name="T62" fmla="*/ 453 w 1814"/>
                <a:gd name="T63" fmla="*/ 1587 h 1814"/>
                <a:gd name="T64" fmla="*/ 793 w 1814"/>
                <a:gd name="T65" fmla="*/ 1587 h 1814"/>
                <a:gd name="T66" fmla="*/ 793 w 1814"/>
                <a:gd name="T67" fmla="*/ 1701 h 1814"/>
                <a:gd name="T68" fmla="*/ 1020 w 1814"/>
                <a:gd name="T69" fmla="*/ 1701 h 1814"/>
                <a:gd name="T70" fmla="*/ 1020 w 1814"/>
                <a:gd name="T71" fmla="*/ 1814 h 1814"/>
                <a:gd name="T72" fmla="*/ 1247 w 1814"/>
                <a:gd name="T73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814">
                  <a:moveTo>
                    <a:pt x="1247" y="1814"/>
                  </a:moveTo>
                  <a:lnTo>
                    <a:pt x="1247" y="1701"/>
                  </a:lnTo>
                  <a:lnTo>
                    <a:pt x="1134" y="1701"/>
                  </a:lnTo>
                  <a:lnTo>
                    <a:pt x="1134" y="1361"/>
                  </a:lnTo>
                  <a:lnTo>
                    <a:pt x="1247" y="1361"/>
                  </a:lnTo>
                  <a:lnTo>
                    <a:pt x="1247" y="1247"/>
                  </a:lnTo>
                  <a:lnTo>
                    <a:pt x="1474" y="1247"/>
                  </a:lnTo>
                  <a:lnTo>
                    <a:pt x="1474" y="907"/>
                  </a:lnTo>
                  <a:lnTo>
                    <a:pt x="1587" y="907"/>
                  </a:lnTo>
                  <a:lnTo>
                    <a:pt x="1587" y="794"/>
                  </a:lnTo>
                  <a:lnTo>
                    <a:pt x="1814" y="794"/>
                  </a:lnTo>
                  <a:lnTo>
                    <a:pt x="1814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247" y="113"/>
                  </a:lnTo>
                  <a:lnTo>
                    <a:pt x="124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474"/>
                  </a:lnTo>
                  <a:lnTo>
                    <a:pt x="453" y="1474"/>
                  </a:lnTo>
                  <a:lnTo>
                    <a:pt x="453" y="1587"/>
                  </a:lnTo>
                  <a:lnTo>
                    <a:pt x="793" y="1587"/>
                  </a:lnTo>
                  <a:lnTo>
                    <a:pt x="793" y="1701"/>
                  </a:lnTo>
                  <a:lnTo>
                    <a:pt x="1020" y="1701"/>
                  </a:lnTo>
                  <a:lnTo>
                    <a:pt x="1020" y="1814"/>
                  </a:lnTo>
                  <a:lnTo>
                    <a:pt x="1247" y="18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Rectangle 164"/>
            <p:cNvSpPr>
              <a:spLocks noChangeArrowheads="1"/>
            </p:cNvSpPr>
            <p:nvPr/>
          </p:nvSpPr>
          <p:spPr bwMode="auto">
            <a:xfrm>
              <a:off x="5065" y="1197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1482258" y="588108"/>
            <a:ext cx="3294256" cy="5255505"/>
            <a:chOff x="769205" y="1075373"/>
            <a:chExt cx="6570264" cy="10481898"/>
          </a:xfrm>
        </p:grpSpPr>
        <p:sp>
          <p:nvSpPr>
            <p:cNvPr id="64" name="正方形/長方形 63"/>
            <p:cNvSpPr/>
            <p:nvPr/>
          </p:nvSpPr>
          <p:spPr>
            <a:xfrm>
              <a:off x="4507827" y="806144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479221" y="84018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318945" y="18164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3281523" y="1984400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630156" y="1661142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4165927" y="1075373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510193" y="370775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3063421" y="3409943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4119921" y="262016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628822" y="484980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6051578" y="316641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567482" y="54340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796531" y="525303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3064981" y="5278427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5252703" y="6462890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5680323" y="602345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3614492" y="6850062"/>
              <a:ext cx="80311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4274629" y="67956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1994815" y="770572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3380921" y="92154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69205" y="6682404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371299" y="591025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3931408" y="1112757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5741094" y="404890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388735" y="67257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4319489" y="981713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4889581" y="664520"/>
            <a:ext cx="3294256" cy="5255505"/>
            <a:chOff x="769205" y="1075373"/>
            <a:chExt cx="6570264" cy="10481898"/>
          </a:xfrm>
        </p:grpSpPr>
        <p:sp>
          <p:nvSpPr>
            <p:cNvPr id="121" name="正方形/長方形 120"/>
            <p:cNvSpPr/>
            <p:nvPr/>
          </p:nvSpPr>
          <p:spPr>
            <a:xfrm>
              <a:off x="4507827" y="806144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2479221" y="84018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6318945" y="18164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3281523" y="1984400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630156" y="1661142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4165927" y="1075373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4510193" y="370775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3063421" y="3409943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4119921" y="262016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5628822" y="484980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6051578" y="316641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5567482" y="54340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4796531" y="525303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3064981" y="5278427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5252703" y="6462890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5680323" y="602345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3614492" y="6850062"/>
              <a:ext cx="80311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274629" y="67956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1994815" y="770572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3380921" y="92154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769205" y="6682404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4371299" y="591025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3931408" y="1112757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5741094" y="404890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2388735" y="67257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319489" y="981713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</p:grpSp>
      <p:grpSp>
        <p:nvGrpSpPr>
          <p:cNvPr id="177" name="グループ化 176"/>
          <p:cNvGrpSpPr/>
          <p:nvPr/>
        </p:nvGrpSpPr>
        <p:grpSpPr>
          <a:xfrm>
            <a:off x="534673" y="6654305"/>
            <a:ext cx="3294255" cy="5255505"/>
            <a:chOff x="769205" y="1075373"/>
            <a:chExt cx="6570263" cy="10481898"/>
          </a:xfrm>
        </p:grpSpPr>
        <p:sp>
          <p:nvSpPr>
            <p:cNvPr id="178" name="正方形/長方形 177"/>
            <p:cNvSpPr/>
            <p:nvPr/>
          </p:nvSpPr>
          <p:spPr>
            <a:xfrm>
              <a:off x="4507827" y="806144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2479221" y="84018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6318944" y="18164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3281524" y="1984400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4630156" y="1661142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4165925" y="1075373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4510193" y="370775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3063421" y="3409943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4119921" y="262016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5628823" y="484980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6051579" y="316641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5567483" y="54340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4796532" y="525303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3064981" y="5278427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5252703" y="6462890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5680322" y="602345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3614491" y="6850062"/>
              <a:ext cx="80311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4274630" y="67956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1994815" y="770572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3380921" y="92154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769205" y="6682404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4371301" y="591025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3931409" y="1112757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5741095" y="404890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2388735" y="67257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4319489" y="981713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</p:grpSp>
      <p:grpSp>
        <p:nvGrpSpPr>
          <p:cNvPr id="234" name="グループ化 233"/>
          <p:cNvGrpSpPr/>
          <p:nvPr/>
        </p:nvGrpSpPr>
        <p:grpSpPr>
          <a:xfrm>
            <a:off x="4101476" y="6795497"/>
            <a:ext cx="3294255" cy="5255505"/>
            <a:chOff x="769205" y="1075373"/>
            <a:chExt cx="6570263" cy="10481898"/>
          </a:xfrm>
        </p:grpSpPr>
        <p:sp>
          <p:nvSpPr>
            <p:cNvPr id="235" name="正方形/長方形 234"/>
            <p:cNvSpPr/>
            <p:nvPr/>
          </p:nvSpPr>
          <p:spPr>
            <a:xfrm>
              <a:off x="4507827" y="806144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2479221" y="84018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6318944" y="18164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3281524" y="1984400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4630156" y="1661142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4165925" y="1075373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4510193" y="370775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3063421" y="3409943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4119921" y="262016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5628823" y="484980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051579" y="316641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5567483" y="5434007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4796532" y="525303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3064981" y="5278427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5252703" y="6462890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5680322" y="602345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3614491" y="6850062"/>
              <a:ext cx="80311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4274630" y="67956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1994815" y="770572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3380921" y="921543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769205" y="6682404"/>
              <a:ext cx="1237928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4371301" y="5910251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3931409" y="11127576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5741095" y="4048902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2388735" y="6725744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4319489" y="9817138"/>
              <a:ext cx="1020524" cy="42969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4838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A3 297x420 mm</PresentationFormat>
  <Paragraphs>234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PPTX022_宮崎県地図</dc:title>
  <dc:subject>PPTX022_宮崎県地図</dc:subject>
  <dc:creator>http://www.digipot.net</dc:creator>
  <cp:keywords/>
  <cp:lastModifiedBy/>
  <cp:revision>1</cp:revision>
  <dcterms:created xsi:type="dcterms:W3CDTF">2012-07-12T05:06:43Z</dcterms:created>
  <dcterms:modified xsi:type="dcterms:W3CDTF">2012-07-12T05:06:47Z</dcterms:modified>
  <cp:category/>
</cp:coreProperties>
</file>